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2" r:id="rId2"/>
    <p:sldId id="259" r:id="rId3"/>
    <p:sldId id="275" r:id="rId4"/>
    <p:sldId id="300" r:id="rId5"/>
    <p:sldId id="281" r:id="rId6"/>
    <p:sldId id="306" r:id="rId7"/>
    <p:sldId id="284" r:id="rId8"/>
    <p:sldId id="260" r:id="rId9"/>
    <p:sldId id="261" r:id="rId10"/>
    <p:sldId id="294" r:id="rId11"/>
    <p:sldId id="262" r:id="rId12"/>
    <p:sldId id="263" r:id="rId13"/>
    <p:sldId id="295" r:id="rId14"/>
    <p:sldId id="296" r:id="rId15"/>
    <p:sldId id="265" r:id="rId16"/>
    <p:sldId id="266" r:id="rId17"/>
    <p:sldId id="267" r:id="rId18"/>
    <p:sldId id="298" r:id="rId19"/>
    <p:sldId id="299" r:id="rId20"/>
    <p:sldId id="301" r:id="rId21"/>
    <p:sldId id="303" r:id="rId22"/>
    <p:sldId id="304" r:id="rId23"/>
    <p:sldId id="305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F158F-5709-4BDE-8828-E9DF0708838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12ADE07-E7EC-4A59-A4F4-CA3DD65F7DF6}">
      <dgm:prSet phldrT="[Tekst]"/>
      <dgm:spPr/>
      <dgm:t>
        <a:bodyPr/>
        <a:lstStyle/>
        <a:p>
          <a:r>
            <a:rPr lang="nl-NL" dirty="0" smtClean="0"/>
            <a:t>1</a:t>
          </a:r>
          <a:endParaRPr lang="nl-NL" dirty="0"/>
        </a:p>
      </dgm:t>
    </dgm:pt>
    <dgm:pt modelId="{F0562362-B436-4426-B456-858A27A42082}" type="parTrans" cxnId="{2423BC9D-EF6D-45D8-92D0-56CCB45C43F0}">
      <dgm:prSet/>
      <dgm:spPr/>
      <dgm:t>
        <a:bodyPr/>
        <a:lstStyle/>
        <a:p>
          <a:endParaRPr lang="nl-NL"/>
        </a:p>
      </dgm:t>
    </dgm:pt>
    <dgm:pt modelId="{4067BD2B-A004-4DB9-AB41-63E2073DEDC4}" type="sibTrans" cxnId="{2423BC9D-EF6D-45D8-92D0-56CCB45C43F0}">
      <dgm:prSet/>
      <dgm:spPr/>
      <dgm:t>
        <a:bodyPr/>
        <a:lstStyle/>
        <a:p>
          <a:endParaRPr lang="nl-NL"/>
        </a:p>
      </dgm:t>
    </dgm:pt>
    <dgm:pt modelId="{DFA68BE5-0056-43E2-9B6C-8BBF2C726660}">
      <dgm:prSet phldrT="[Tekst]"/>
      <dgm:spPr/>
      <dgm:t>
        <a:bodyPr/>
        <a:lstStyle/>
        <a:p>
          <a:r>
            <a:rPr lang="nl-NL" dirty="0" smtClean="0"/>
            <a:t>Zorg voor een veilige omgeving</a:t>
          </a:r>
          <a:endParaRPr lang="nl-NL" dirty="0"/>
        </a:p>
      </dgm:t>
    </dgm:pt>
    <dgm:pt modelId="{0350B128-F4FE-4890-98B7-35B27FE769EE}" type="parTrans" cxnId="{2338F63E-824D-471E-867A-AC6CB599B73A}">
      <dgm:prSet/>
      <dgm:spPr/>
      <dgm:t>
        <a:bodyPr/>
        <a:lstStyle/>
        <a:p>
          <a:endParaRPr lang="nl-NL"/>
        </a:p>
      </dgm:t>
    </dgm:pt>
    <dgm:pt modelId="{18081571-06CA-4123-87AD-F6C75335F91F}" type="sibTrans" cxnId="{2338F63E-824D-471E-867A-AC6CB599B73A}">
      <dgm:prSet/>
      <dgm:spPr/>
      <dgm:t>
        <a:bodyPr/>
        <a:lstStyle/>
        <a:p>
          <a:endParaRPr lang="nl-NL"/>
        </a:p>
      </dgm:t>
    </dgm:pt>
    <dgm:pt modelId="{48DD2148-0885-48A4-8552-84CC72A73564}">
      <dgm:prSet phldrT="[Tekst]"/>
      <dgm:spPr/>
      <dgm:t>
        <a:bodyPr/>
        <a:lstStyle/>
        <a:p>
          <a:r>
            <a:rPr lang="nl-NL" dirty="0" smtClean="0"/>
            <a:t>3</a:t>
          </a:r>
          <a:endParaRPr lang="nl-NL" dirty="0"/>
        </a:p>
      </dgm:t>
    </dgm:pt>
    <dgm:pt modelId="{C5684564-BD27-40EF-B269-FE9C8DCC59C2}" type="parTrans" cxnId="{849E2E48-8732-4A2D-BA47-54B8F53237CD}">
      <dgm:prSet/>
      <dgm:spPr/>
      <dgm:t>
        <a:bodyPr/>
        <a:lstStyle/>
        <a:p>
          <a:endParaRPr lang="nl-NL"/>
        </a:p>
      </dgm:t>
    </dgm:pt>
    <dgm:pt modelId="{8FF63CF0-1A46-4FA3-B8FE-5ADD821AB015}" type="sibTrans" cxnId="{849E2E48-8732-4A2D-BA47-54B8F53237CD}">
      <dgm:prSet/>
      <dgm:spPr/>
      <dgm:t>
        <a:bodyPr/>
        <a:lstStyle/>
        <a:p>
          <a:endParaRPr lang="nl-NL"/>
        </a:p>
      </dgm:t>
    </dgm:pt>
    <dgm:pt modelId="{EA38E675-6405-425F-ADE5-28F32B5C3461}">
      <dgm:prSet phldrT="[Tekst]"/>
      <dgm:spPr/>
      <dgm:t>
        <a:bodyPr/>
        <a:lstStyle/>
        <a:p>
          <a:r>
            <a:rPr lang="nl-NL" dirty="0" smtClean="0"/>
            <a:t>Bel 112</a:t>
          </a:r>
          <a:endParaRPr lang="nl-NL" dirty="0"/>
        </a:p>
      </dgm:t>
    </dgm:pt>
    <dgm:pt modelId="{CD7FE37F-DF09-4371-8568-676CA133B87E}" type="parTrans" cxnId="{ABBECC08-4011-4067-9537-60E42D3E5DFE}">
      <dgm:prSet/>
      <dgm:spPr/>
      <dgm:t>
        <a:bodyPr/>
        <a:lstStyle/>
        <a:p>
          <a:endParaRPr lang="nl-NL"/>
        </a:p>
      </dgm:t>
    </dgm:pt>
    <dgm:pt modelId="{DD2B9FDC-F182-473C-8D40-A4B5424A61B6}" type="sibTrans" cxnId="{ABBECC08-4011-4067-9537-60E42D3E5DFE}">
      <dgm:prSet/>
      <dgm:spPr/>
      <dgm:t>
        <a:bodyPr/>
        <a:lstStyle/>
        <a:p>
          <a:endParaRPr lang="nl-NL"/>
        </a:p>
      </dgm:t>
    </dgm:pt>
    <dgm:pt modelId="{D6CA18DE-9A2B-43BF-B006-8D8174E37380}">
      <dgm:prSet phldrT="[Tekst]"/>
      <dgm:spPr/>
      <dgm:t>
        <a:bodyPr/>
        <a:lstStyle/>
        <a:p>
          <a:r>
            <a:rPr lang="nl-NL" dirty="0" smtClean="0"/>
            <a:t>Vraag om hulp en laat AED halen</a:t>
          </a:r>
          <a:endParaRPr lang="nl-NL" dirty="0"/>
        </a:p>
      </dgm:t>
    </dgm:pt>
    <dgm:pt modelId="{12180A9E-1AA0-4143-B6BF-92E4E2148244}" type="parTrans" cxnId="{4253B5E9-7988-4437-9B45-17470A9E81AC}">
      <dgm:prSet/>
      <dgm:spPr/>
      <dgm:t>
        <a:bodyPr/>
        <a:lstStyle/>
        <a:p>
          <a:endParaRPr lang="nl-NL"/>
        </a:p>
      </dgm:t>
    </dgm:pt>
    <dgm:pt modelId="{AC379B2A-73E2-4121-AE75-A297F264DDE5}" type="sibTrans" cxnId="{4253B5E9-7988-4437-9B45-17470A9E81AC}">
      <dgm:prSet/>
      <dgm:spPr/>
      <dgm:t>
        <a:bodyPr/>
        <a:lstStyle/>
        <a:p>
          <a:endParaRPr lang="nl-NL"/>
        </a:p>
      </dgm:t>
    </dgm:pt>
    <dgm:pt modelId="{763ACF42-F4B8-4EEB-A846-26F659B1187A}">
      <dgm:prSet phldrT="[Tekst]"/>
      <dgm:spPr/>
      <dgm:t>
        <a:bodyPr/>
        <a:lstStyle/>
        <a:p>
          <a:r>
            <a:rPr lang="nl-NL" dirty="0" smtClean="0"/>
            <a:t>5</a:t>
          </a:r>
          <a:endParaRPr lang="nl-NL" dirty="0"/>
        </a:p>
      </dgm:t>
    </dgm:pt>
    <dgm:pt modelId="{AD058E0A-471A-4F13-9796-E63D42A2D531}" type="parTrans" cxnId="{9BBB732B-3F38-4A13-8D24-C68E68E2464F}">
      <dgm:prSet/>
      <dgm:spPr/>
      <dgm:t>
        <a:bodyPr/>
        <a:lstStyle/>
        <a:p>
          <a:endParaRPr lang="nl-NL"/>
        </a:p>
      </dgm:t>
    </dgm:pt>
    <dgm:pt modelId="{47D36128-7EFB-41A4-8D96-CE036B9B488F}" type="sibTrans" cxnId="{9BBB732B-3F38-4A13-8D24-C68E68E2464F}">
      <dgm:prSet/>
      <dgm:spPr/>
      <dgm:t>
        <a:bodyPr/>
        <a:lstStyle/>
        <a:p>
          <a:endParaRPr lang="nl-NL"/>
        </a:p>
      </dgm:t>
    </dgm:pt>
    <dgm:pt modelId="{1AB86E3C-E196-49F6-9DAB-829066033CE1}">
      <dgm:prSet phldrT="[Tekst]"/>
      <dgm:spPr/>
      <dgm:t>
        <a:bodyPr/>
        <a:lstStyle/>
        <a:p>
          <a:r>
            <a:rPr lang="nl-NL" dirty="0" smtClean="0"/>
            <a:t>Start met </a:t>
          </a:r>
          <a:r>
            <a:rPr lang="nl-NL" dirty="0" err="1" smtClean="0"/>
            <a:t>borstcompressies</a:t>
          </a:r>
          <a:r>
            <a:rPr lang="nl-NL" dirty="0" smtClean="0"/>
            <a:t> 30 keer</a:t>
          </a:r>
          <a:endParaRPr lang="nl-NL" dirty="0"/>
        </a:p>
      </dgm:t>
    </dgm:pt>
    <dgm:pt modelId="{AE145A60-E8B4-452A-8EEB-962CC4FC4976}" type="parTrans" cxnId="{6DBC80D7-7D78-43FA-A350-4FDFFF2256F2}">
      <dgm:prSet/>
      <dgm:spPr/>
      <dgm:t>
        <a:bodyPr/>
        <a:lstStyle/>
        <a:p>
          <a:endParaRPr lang="nl-NL"/>
        </a:p>
      </dgm:t>
    </dgm:pt>
    <dgm:pt modelId="{167FB834-3D99-4FEC-B7DC-00721556D60B}" type="sibTrans" cxnId="{6DBC80D7-7D78-43FA-A350-4FDFFF2256F2}">
      <dgm:prSet/>
      <dgm:spPr/>
      <dgm:t>
        <a:bodyPr/>
        <a:lstStyle/>
        <a:p>
          <a:endParaRPr lang="nl-NL"/>
        </a:p>
      </dgm:t>
    </dgm:pt>
    <dgm:pt modelId="{C4AF30D3-ECFB-4615-BA8A-FFBA27A4CB80}">
      <dgm:prSet phldrT="[Tekst]"/>
      <dgm:spPr/>
      <dgm:t>
        <a:bodyPr/>
        <a:lstStyle/>
        <a:p>
          <a:r>
            <a:rPr lang="nl-NL" dirty="0" smtClean="0"/>
            <a:t>6</a:t>
          </a:r>
          <a:endParaRPr lang="nl-NL" dirty="0"/>
        </a:p>
      </dgm:t>
    </dgm:pt>
    <dgm:pt modelId="{E1E62F70-6A3A-4CA2-810D-200FFD4F8987}" type="parTrans" cxnId="{F3596411-9B3B-4B78-B8FA-73E71DFB0CFE}">
      <dgm:prSet/>
      <dgm:spPr/>
      <dgm:t>
        <a:bodyPr/>
        <a:lstStyle/>
        <a:p>
          <a:endParaRPr lang="nl-NL"/>
        </a:p>
      </dgm:t>
    </dgm:pt>
    <dgm:pt modelId="{5069AC0A-3364-4749-B0D7-17B15346E4E8}" type="sibTrans" cxnId="{F3596411-9B3B-4B78-B8FA-73E71DFB0CFE}">
      <dgm:prSet/>
      <dgm:spPr/>
      <dgm:t>
        <a:bodyPr/>
        <a:lstStyle/>
        <a:p>
          <a:endParaRPr lang="nl-NL"/>
        </a:p>
      </dgm:t>
    </dgm:pt>
    <dgm:pt modelId="{F4365BD8-9BF4-43D3-B9E3-3311BF68C58D}">
      <dgm:prSet phldrT="[Tekst]"/>
      <dgm:spPr/>
      <dgm:t>
        <a:bodyPr/>
        <a:lstStyle/>
        <a:p>
          <a:r>
            <a:rPr lang="nl-NL" dirty="0" smtClean="0"/>
            <a:t>2</a:t>
          </a:r>
          <a:endParaRPr lang="nl-NL" dirty="0"/>
        </a:p>
      </dgm:t>
    </dgm:pt>
    <dgm:pt modelId="{4D2A6215-73A2-4CEE-BF03-F4CDA41885D4}" type="parTrans" cxnId="{9163571C-B6B6-426D-9C73-C6AFBCA9257D}">
      <dgm:prSet/>
      <dgm:spPr/>
      <dgm:t>
        <a:bodyPr/>
        <a:lstStyle/>
        <a:p>
          <a:endParaRPr lang="nl-NL"/>
        </a:p>
      </dgm:t>
    </dgm:pt>
    <dgm:pt modelId="{30CEE9E9-9734-4FFA-B74E-893C0ACD2710}" type="sibTrans" cxnId="{9163571C-B6B6-426D-9C73-C6AFBCA9257D}">
      <dgm:prSet/>
      <dgm:spPr/>
      <dgm:t>
        <a:bodyPr/>
        <a:lstStyle/>
        <a:p>
          <a:endParaRPr lang="nl-NL"/>
        </a:p>
      </dgm:t>
    </dgm:pt>
    <dgm:pt modelId="{73CA0AED-1899-4577-A9CA-59D19DA2739D}">
      <dgm:prSet phldrT="[Tekst]"/>
      <dgm:spPr/>
      <dgm:t>
        <a:bodyPr/>
        <a:lstStyle/>
        <a:p>
          <a:r>
            <a:rPr lang="nl-NL" dirty="0" smtClean="0"/>
            <a:t>Controleer bewustzijn</a:t>
          </a:r>
          <a:endParaRPr lang="nl-NL" dirty="0"/>
        </a:p>
      </dgm:t>
    </dgm:pt>
    <dgm:pt modelId="{D6DE9F27-3B71-44E0-838B-1996683F1758}" type="parTrans" cxnId="{EF4045B2-1C2C-4C29-9146-AF8E055E2177}">
      <dgm:prSet/>
      <dgm:spPr/>
      <dgm:t>
        <a:bodyPr/>
        <a:lstStyle/>
        <a:p>
          <a:endParaRPr lang="nl-NL"/>
        </a:p>
      </dgm:t>
    </dgm:pt>
    <dgm:pt modelId="{1C87F4C9-6603-438A-A84F-6B70D49E7E42}" type="sibTrans" cxnId="{EF4045B2-1C2C-4C29-9146-AF8E055E2177}">
      <dgm:prSet/>
      <dgm:spPr/>
      <dgm:t>
        <a:bodyPr/>
        <a:lstStyle/>
        <a:p>
          <a:endParaRPr lang="nl-NL"/>
        </a:p>
      </dgm:t>
    </dgm:pt>
    <dgm:pt modelId="{3BB806DD-2E81-45F4-BC7A-9413F2523576}">
      <dgm:prSet phldrT="[Tekst]"/>
      <dgm:spPr/>
      <dgm:t>
        <a:bodyPr/>
        <a:lstStyle/>
        <a:p>
          <a:r>
            <a:rPr lang="nl-NL" dirty="0" smtClean="0"/>
            <a:t>TERUG KOMEN</a:t>
          </a:r>
          <a:endParaRPr lang="nl-NL" dirty="0"/>
        </a:p>
      </dgm:t>
    </dgm:pt>
    <dgm:pt modelId="{184C6E43-4A5D-4B01-B2ED-F6B53F23D2A1}" type="parTrans" cxnId="{AD87E879-C949-4D38-8E8E-265334F6C8DF}">
      <dgm:prSet/>
      <dgm:spPr/>
      <dgm:t>
        <a:bodyPr/>
        <a:lstStyle/>
        <a:p>
          <a:endParaRPr lang="nl-NL"/>
        </a:p>
      </dgm:t>
    </dgm:pt>
    <dgm:pt modelId="{7D571BE0-42EC-46FD-BE8E-9F822A6187B7}" type="sibTrans" cxnId="{AD87E879-C949-4D38-8E8E-265334F6C8DF}">
      <dgm:prSet/>
      <dgm:spPr/>
      <dgm:t>
        <a:bodyPr/>
        <a:lstStyle/>
        <a:p>
          <a:endParaRPr lang="nl-NL"/>
        </a:p>
      </dgm:t>
    </dgm:pt>
    <dgm:pt modelId="{A8121583-FFF1-4790-B79F-6FD80437C3CF}">
      <dgm:prSet phldrT="[Tekst]"/>
      <dgm:spPr/>
      <dgm:t>
        <a:bodyPr/>
        <a:lstStyle/>
        <a:p>
          <a:r>
            <a:rPr lang="nl-NL" dirty="0" smtClean="0"/>
            <a:t>Beademen 2 keer</a:t>
          </a:r>
          <a:endParaRPr lang="nl-NL" dirty="0"/>
        </a:p>
      </dgm:t>
    </dgm:pt>
    <dgm:pt modelId="{05C9F0ED-F5D0-414E-B00C-416174DF4978}" type="parTrans" cxnId="{ECE8CDD6-6607-488E-8268-0C1993AD7FB7}">
      <dgm:prSet/>
      <dgm:spPr/>
      <dgm:t>
        <a:bodyPr/>
        <a:lstStyle/>
        <a:p>
          <a:endParaRPr lang="nl-NL"/>
        </a:p>
      </dgm:t>
    </dgm:pt>
    <dgm:pt modelId="{A37940AB-B201-4195-8760-DB52BCF5ABA9}" type="sibTrans" cxnId="{ECE8CDD6-6607-488E-8268-0C1993AD7FB7}">
      <dgm:prSet/>
      <dgm:spPr/>
      <dgm:t>
        <a:bodyPr/>
        <a:lstStyle/>
        <a:p>
          <a:endParaRPr lang="nl-NL"/>
        </a:p>
      </dgm:t>
    </dgm:pt>
    <dgm:pt modelId="{C91E3B53-0A4B-43DD-8AED-C4BDC1D316DE}">
      <dgm:prSet phldrT="[Tekst]"/>
      <dgm:spPr/>
      <dgm:t>
        <a:bodyPr/>
        <a:lstStyle/>
        <a:p>
          <a:r>
            <a:rPr lang="nl-NL" dirty="0" smtClean="0">
              <a:solidFill>
                <a:schemeClr val="accent6"/>
              </a:solidFill>
            </a:rPr>
            <a:t>Geen bewustzijn</a:t>
          </a:r>
          <a:r>
            <a:rPr lang="nl-NL" dirty="0" smtClean="0"/>
            <a:t>, ga naar stap 3</a:t>
          </a:r>
          <a:endParaRPr lang="nl-NL" dirty="0"/>
        </a:p>
      </dgm:t>
    </dgm:pt>
    <dgm:pt modelId="{7F72C32C-BA2C-4116-A356-5390C9E1EC1E}" type="parTrans" cxnId="{CDF67F7C-1462-45EF-8484-4865F0DD54C7}">
      <dgm:prSet/>
      <dgm:spPr/>
      <dgm:t>
        <a:bodyPr/>
        <a:lstStyle/>
        <a:p>
          <a:endParaRPr lang="nl-NL"/>
        </a:p>
      </dgm:t>
    </dgm:pt>
    <dgm:pt modelId="{2CDD88A7-293E-4BAB-8CA0-80B8DB462717}" type="sibTrans" cxnId="{CDF67F7C-1462-45EF-8484-4865F0DD54C7}">
      <dgm:prSet/>
      <dgm:spPr/>
      <dgm:t>
        <a:bodyPr/>
        <a:lstStyle/>
        <a:p>
          <a:endParaRPr lang="nl-NL"/>
        </a:p>
      </dgm:t>
    </dgm:pt>
    <dgm:pt modelId="{FD282402-B48D-47C6-BE0D-BD242159A4A7}">
      <dgm:prSet phldrT="[Tekst]"/>
      <dgm:spPr/>
      <dgm:t>
        <a:bodyPr/>
        <a:lstStyle/>
        <a:p>
          <a:r>
            <a:rPr lang="nl-NL" dirty="0" smtClean="0"/>
            <a:t>4</a:t>
          </a:r>
          <a:endParaRPr lang="nl-NL" dirty="0"/>
        </a:p>
      </dgm:t>
    </dgm:pt>
    <dgm:pt modelId="{9C618A0F-5C13-4528-AA22-BF283359916E}" type="parTrans" cxnId="{522ED026-DB74-492D-AF12-00126D9BBC5E}">
      <dgm:prSet/>
      <dgm:spPr/>
      <dgm:t>
        <a:bodyPr/>
        <a:lstStyle/>
        <a:p>
          <a:endParaRPr lang="nl-NL"/>
        </a:p>
      </dgm:t>
    </dgm:pt>
    <dgm:pt modelId="{D4FCF89E-FADE-41AE-857F-CC3F0DB21F87}" type="sibTrans" cxnId="{522ED026-DB74-492D-AF12-00126D9BBC5E}">
      <dgm:prSet/>
      <dgm:spPr/>
      <dgm:t>
        <a:bodyPr/>
        <a:lstStyle/>
        <a:p>
          <a:endParaRPr lang="nl-NL"/>
        </a:p>
      </dgm:t>
    </dgm:pt>
    <dgm:pt modelId="{253F72F5-9D88-4667-AE6B-9CC485E92ACA}">
      <dgm:prSet phldrT="[Tekst]"/>
      <dgm:spPr/>
      <dgm:t>
        <a:bodyPr/>
        <a:lstStyle/>
        <a:p>
          <a:r>
            <a:rPr lang="nl-NL" dirty="0" smtClean="0"/>
            <a:t>Controleer ademhaling 10 sec</a:t>
          </a:r>
          <a:endParaRPr lang="nl-NL" dirty="0"/>
        </a:p>
      </dgm:t>
    </dgm:pt>
    <dgm:pt modelId="{C51AE4AB-E828-4E83-9B57-1D584ECF99FD}" type="parTrans" cxnId="{4E82E6A3-92B8-4BDE-AFEE-BBD77CAC7FAB}">
      <dgm:prSet/>
      <dgm:spPr/>
      <dgm:t>
        <a:bodyPr/>
        <a:lstStyle/>
        <a:p>
          <a:endParaRPr lang="nl-NL"/>
        </a:p>
      </dgm:t>
    </dgm:pt>
    <dgm:pt modelId="{0AF657CD-F865-455D-B1A8-BFCD8078233B}" type="sibTrans" cxnId="{4E82E6A3-92B8-4BDE-AFEE-BBD77CAC7FAB}">
      <dgm:prSet/>
      <dgm:spPr/>
      <dgm:t>
        <a:bodyPr/>
        <a:lstStyle/>
        <a:p>
          <a:endParaRPr lang="nl-NL"/>
        </a:p>
      </dgm:t>
    </dgm:pt>
    <dgm:pt modelId="{428EBD90-DF72-4E60-BD1C-9EBF900B87FB}">
      <dgm:prSet phldrT="[Tekst]"/>
      <dgm:spPr/>
      <dgm:t>
        <a:bodyPr/>
        <a:lstStyle/>
        <a:p>
          <a:r>
            <a:rPr lang="nl-NL" dirty="0" smtClean="0"/>
            <a:t> </a:t>
          </a:r>
          <a:r>
            <a:rPr lang="nl-NL" dirty="0" smtClean="0">
              <a:solidFill>
                <a:srgbClr val="FF0000"/>
              </a:solidFill>
            </a:rPr>
            <a:t>Wel ademhaling</a:t>
          </a:r>
          <a:r>
            <a:rPr lang="nl-NL" dirty="0" smtClean="0"/>
            <a:t>,  % , bij obstructie luchtweg open maken</a:t>
          </a:r>
          <a:endParaRPr lang="nl-NL" dirty="0"/>
        </a:p>
      </dgm:t>
    </dgm:pt>
    <dgm:pt modelId="{568EDF34-EF17-4B1E-A9BC-25CC60F8654B}" type="parTrans" cxnId="{162880A8-F386-46B0-975D-EC7498B55759}">
      <dgm:prSet/>
      <dgm:spPr/>
      <dgm:t>
        <a:bodyPr/>
        <a:lstStyle/>
        <a:p>
          <a:endParaRPr lang="nl-NL"/>
        </a:p>
      </dgm:t>
    </dgm:pt>
    <dgm:pt modelId="{C2D12A25-681C-4F0F-8FD8-6F394E59500C}" type="sibTrans" cxnId="{162880A8-F386-46B0-975D-EC7498B55759}">
      <dgm:prSet/>
      <dgm:spPr/>
      <dgm:t>
        <a:bodyPr/>
        <a:lstStyle/>
        <a:p>
          <a:endParaRPr lang="nl-NL"/>
        </a:p>
      </dgm:t>
    </dgm:pt>
    <dgm:pt modelId="{A58D5CCB-A22D-4103-9B82-48F829C5D1C4}">
      <dgm:prSet phldrT="[Tekst]"/>
      <dgm:spPr/>
      <dgm:t>
        <a:bodyPr/>
        <a:lstStyle/>
        <a:p>
          <a:r>
            <a:rPr lang="nl-NL" dirty="0" smtClean="0">
              <a:solidFill>
                <a:srgbClr val="FF0000"/>
              </a:solidFill>
            </a:rPr>
            <a:t>Reageert wel,</a:t>
          </a:r>
          <a:r>
            <a:rPr lang="nl-NL" dirty="0" smtClean="0"/>
            <a:t> maar is niet lekker. Dan stabiele zijligging en bij persoon blijven. Hulp inschakelen</a:t>
          </a:r>
          <a:endParaRPr lang="nl-NL" dirty="0"/>
        </a:p>
      </dgm:t>
    </dgm:pt>
    <dgm:pt modelId="{47813023-530C-43FB-B6EA-A801C251AA71}" type="parTrans" cxnId="{6CB823E2-8D36-4F70-ACC8-6170149AC89E}">
      <dgm:prSet/>
      <dgm:spPr/>
      <dgm:t>
        <a:bodyPr/>
        <a:lstStyle/>
        <a:p>
          <a:endParaRPr lang="nl-NL"/>
        </a:p>
      </dgm:t>
    </dgm:pt>
    <dgm:pt modelId="{1DA48B2C-31A9-44F7-BEB5-E2D32BA5BD3D}" type="sibTrans" cxnId="{6CB823E2-8D36-4F70-ACC8-6170149AC89E}">
      <dgm:prSet/>
      <dgm:spPr/>
      <dgm:t>
        <a:bodyPr/>
        <a:lstStyle/>
        <a:p>
          <a:endParaRPr lang="nl-NL"/>
        </a:p>
      </dgm:t>
    </dgm:pt>
    <dgm:pt modelId="{E1ABA783-0349-4A33-AFF6-6B3C5AAF18C1}">
      <dgm:prSet phldrT="[Tekst]"/>
      <dgm:spPr/>
      <dgm:t>
        <a:bodyPr/>
        <a:lstStyle/>
        <a:p>
          <a:r>
            <a:rPr lang="nl-NL" dirty="0" smtClean="0"/>
            <a:t> </a:t>
          </a:r>
          <a:r>
            <a:rPr lang="nl-NL" dirty="0" smtClean="0">
              <a:solidFill>
                <a:schemeClr val="accent6"/>
              </a:solidFill>
            </a:rPr>
            <a:t>Geen ademhaling</a:t>
          </a:r>
          <a:r>
            <a:rPr lang="nl-NL" dirty="0" smtClean="0"/>
            <a:t>; </a:t>
          </a:r>
          <a:r>
            <a:rPr lang="nl-NL" dirty="0" smtClean="0"/>
            <a:t>stap 5 </a:t>
          </a:r>
          <a:r>
            <a:rPr lang="nl-NL" dirty="0" err="1" smtClean="0"/>
            <a:t>ev</a:t>
          </a:r>
          <a:endParaRPr lang="nl-NL" dirty="0"/>
        </a:p>
      </dgm:t>
    </dgm:pt>
    <dgm:pt modelId="{CFD343D6-8979-4ABA-A0C0-9D94A688FCB1}" type="parTrans" cxnId="{F0E8153E-5EAF-41CC-B24A-15A66F07CE04}">
      <dgm:prSet/>
      <dgm:spPr/>
      <dgm:t>
        <a:bodyPr/>
        <a:lstStyle/>
        <a:p>
          <a:endParaRPr lang="nl-NL"/>
        </a:p>
      </dgm:t>
    </dgm:pt>
    <dgm:pt modelId="{EFAD4610-EC7C-4FFE-B606-0E14039029CF}" type="sibTrans" cxnId="{F0E8153E-5EAF-41CC-B24A-15A66F07CE04}">
      <dgm:prSet/>
      <dgm:spPr/>
      <dgm:t>
        <a:bodyPr/>
        <a:lstStyle/>
        <a:p>
          <a:endParaRPr lang="nl-NL"/>
        </a:p>
      </dgm:t>
    </dgm:pt>
    <dgm:pt modelId="{A64BFF2C-4FA1-4F6D-A146-055388B3475E}" type="pres">
      <dgm:prSet presAssocID="{C4BF158F-5709-4BDE-8828-E9DF07088383}" presName="linearFlow" presStyleCnt="0">
        <dgm:presLayoutVars>
          <dgm:dir/>
          <dgm:animLvl val="lvl"/>
          <dgm:resizeHandles val="exact"/>
        </dgm:presLayoutVars>
      </dgm:prSet>
      <dgm:spPr/>
    </dgm:pt>
    <dgm:pt modelId="{ACA0F79A-DC9E-4E97-8240-0ECBD944EF0D}" type="pres">
      <dgm:prSet presAssocID="{712ADE07-E7EC-4A59-A4F4-CA3DD65F7DF6}" presName="composite" presStyleCnt="0"/>
      <dgm:spPr/>
    </dgm:pt>
    <dgm:pt modelId="{E88EDCC3-9885-4FFF-922C-454BD983C50A}" type="pres">
      <dgm:prSet presAssocID="{712ADE07-E7EC-4A59-A4F4-CA3DD65F7DF6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83C8A1E9-EA61-4346-8278-B6C808146F99}" type="pres">
      <dgm:prSet presAssocID="{712ADE07-E7EC-4A59-A4F4-CA3DD65F7DF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51318C-06E0-4504-BD49-86EB6694BDC8}" type="pres">
      <dgm:prSet presAssocID="{4067BD2B-A004-4DB9-AB41-63E2073DEDC4}" presName="sp" presStyleCnt="0"/>
      <dgm:spPr/>
    </dgm:pt>
    <dgm:pt modelId="{87A48657-7B1B-4371-9C26-70E4CD1741F2}" type="pres">
      <dgm:prSet presAssocID="{F4365BD8-9BF4-43D3-B9E3-3311BF68C58D}" presName="composite" presStyleCnt="0"/>
      <dgm:spPr/>
    </dgm:pt>
    <dgm:pt modelId="{4F94CB57-7092-4409-8913-D8BDA8AF7ED6}" type="pres">
      <dgm:prSet presAssocID="{F4365BD8-9BF4-43D3-B9E3-3311BF68C58D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473A3AC7-7EAD-4ED6-A6BB-307EDBC54247}" type="pres">
      <dgm:prSet presAssocID="{F4365BD8-9BF4-43D3-B9E3-3311BF68C58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066593D-A936-4885-BC3F-6C898D272029}" type="pres">
      <dgm:prSet presAssocID="{30CEE9E9-9734-4FFA-B74E-893C0ACD2710}" presName="sp" presStyleCnt="0"/>
      <dgm:spPr/>
    </dgm:pt>
    <dgm:pt modelId="{6A0D74CF-27F2-4254-9996-B03745029C5B}" type="pres">
      <dgm:prSet presAssocID="{48DD2148-0885-48A4-8552-84CC72A73564}" presName="composite" presStyleCnt="0"/>
      <dgm:spPr/>
    </dgm:pt>
    <dgm:pt modelId="{DE3CCEF9-EF83-400C-9555-B4ECB29B39F1}" type="pres">
      <dgm:prSet presAssocID="{48DD2148-0885-48A4-8552-84CC72A7356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3B76B5-2A69-4334-804B-3BF2AFAE1493}" type="pres">
      <dgm:prSet presAssocID="{48DD2148-0885-48A4-8552-84CC72A7356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C28904-8ED8-400E-8A7E-FE46D558462D}" type="pres">
      <dgm:prSet presAssocID="{8FF63CF0-1A46-4FA3-B8FE-5ADD821AB015}" presName="sp" presStyleCnt="0"/>
      <dgm:spPr/>
    </dgm:pt>
    <dgm:pt modelId="{07016EA6-BDCE-436F-A80F-4D711D1B2937}" type="pres">
      <dgm:prSet presAssocID="{FD282402-B48D-47C6-BE0D-BD242159A4A7}" presName="composite" presStyleCnt="0"/>
      <dgm:spPr/>
    </dgm:pt>
    <dgm:pt modelId="{FEDC1010-BBDE-4BF5-8DA5-4CD864DAE2FC}" type="pres">
      <dgm:prSet presAssocID="{FD282402-B48D-47C6-BE0D-BD242159A4A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B034D48-3C46-4D6A-BCF4-E470D6BA77A0}" type="pres">
      <dgm:prSet presAssocID="{FD282402-B48D-47C6-BE0D-BD242159A4A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B5804CF-2D18-4BB6-931E-05AC6E336D70}" type="pres">
      <dgm:prSet presAssocID="{D4FCF89E-FADE-41AE-857F-CC3F0DB21F87}" presName="sp" presStyleCnt="0"/>
      <dgm:spPr/>
    </dgm:pt>
    <dgm:pt modelId="{8A023FF1-CAD8-49E1-9003-13B8868EBD43}" type="pres">
      <dgm:prSet presAssocID="{763ACF42-F4B8-4EEB-A846-26F659B1187A}" presName="composite" presStyleCnt="0"/>
      <dgm:spPr/>
    </dgm:pt>
    <dgm:pt modelId="{A4BCA516-2AF9-4B70-AD1B-9EB80C99F04F}" type="pres">
      <dgm:prSet presAssocID="{763ACF42-F4B8-4EEB-A846-26F659B1187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2FEB0F-BC93-4F4A-800B-0FF57FB691C2}" type="pres">
      <dgm:prSet presAssocID="{763ACF42-F4B8-4EEB-A846-26F659B1187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3585398-464B-4F42-AF3A-FBBEE43CA1C2}" type="pres">
      <dgm:prSet presAssocID="{47D36128-7EFB-41A4-8D96-CE036B9B488F}" presName="sp" presStyleCnt="0"/>
      <dgm:spPr/>
    </dgm:pt>
    <dgm:pt modelId="{6F9694CA-18CC-48E7-A75F-D020F33B05C5}" type="pres">
      <dgm:prSet presAssocID="{C4AF30D3-ECFB-4615-BA8A-FFBA27A4CB80}" presName="composite" presStyleCnt="0"/>
      <dgm:spPr/>
    </dgm:pt>
    <dgm:pt modelId="{47247159-693A-4AAA-A329-3E348ADD4056}" type="pres">
      <dgm:prSet presAssocID="{C4AF30D3-ECFB-4615-BA8A-FFBA27A4CB8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2673A57-9223-43D2-AE62-7E648064449D}" type="pres">
      <dgm:prSet presAssocID="{C4AF30D3-ECFB-4615-BA8A-FFBA27A4CB8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3596411-9B3B-4B78-B8FA-73E71DFB0CFE}" srcId="{C4BF158F-5709-4BDE-8828-E9DF07088383}" destId="{C4AF30D3-ECFB-4615-BA8A-FFBA27A4CB80}" srcOrd="5" destOrd="0" parTransId="{E1E62F70-6A3A-4CA2-810D-200FFD4F8987}" sibTransId="{5069AC0A-3364-4749-B0D7-17B15346E4E8}"/>
    <dgm:cxn modelId="{88E7D012-AFAE-474A-80C4-2765F17F35C9}" type="presOf" srcId="{1AB86E3C-E196-49F6-9DAB-829066033CE1}" destId="{A22FEB0F-BC93-4F4A-800B-0FF57FB691C2}" srcOrd="0" destOrd="0" presId="urn:microsoft.com/office/officeart/2005/8/layout/chevron2"/>
    <dgm:cxn modelId="{76509509-CF1B-48CB-B696-9D0D11C4AF16}" type="presOf" srcId="{428EBD90-DF72-4E60-BD1C-9EBF900B87FB}" destId="{2B034D48-3C46-4D6A-BCF4-E470D6BA77A0}" srcOrd="0" destOrd="1" presId="urn:microsoft.com/office/officeart/2005/8/layout/chevron2"/>
    <dgm:cxn modelId="{FD1A5BEA-D7B7-4866-B92D-B32CB9992D7A}" type="presOf" srcId="{C4BF158F-5709-4BDE-8828-E9DF07088383}" destId="{A64BFF2C-4FA1-4F6D-A146-055388B3475E}" srcOrd="0" destOrd="0" presId="urn:microsoft.com/office/officeart/2005/8/layout/chevron2"/>
    <dgm:cxn modelId="{AD87E879-C949-4D38-8E8E-265334F6C8DF}" srcId="{48DD2148-0885-48A4-8552-84CC72A73564}" destId="{3BB806DD-2E81-45F4-BC7A-9413F2523576}" srcOrd="2" destOrd="0" parTransId="{184C6E43-4A5D-4B01-B2ED-F6B53F23D2A1}" sibTransId="{7D571BE0-42EC-46FD-BE8E-9F822A6187B7}"/>
    <dgm:cxn modelId="{EF4045B2-1C2C-4C29-9146-AF8E055E2177}" srcId="{F4365BD8-9BF4-43D3-B9E3-3311BF68C58D}" destId="{73CA0AED-1899-4577-A9CA-59D19DA2739D}" srcOrd="0" destOrd="0" parTransId="{D6DE9F27-3B71-44E0-838B-1996683F1758}" sibTransId="{1C87F4C9-6603-438A-A84F-6B70D49E7E42}"/>
    <dgm:cxn modelId="{5697318F-882B-4FB5-A1AC-1A78A85C1204}" type="presOf" srcId="{C91E3B53-0A4B-43DD-8AED-C4BDC1D316DE}" destId="{473A3AC7-7EAD-4ED6-A6BB-307EDBC54247}" srcOrd="0" destOrd="2" presId="urn:microsoft.com/office/officeart/2005/8/layout/chevron2"/>
    <dgm:cxn modelId="{4253B5E9-7988-4437-9B45-17470A9E81AC}" srcId="{48DD2148-0885-48A4-8552-84CC72A73564}" destId="{D6CA18DE-9A2B-43BF-B006-8D8174E37380}" srcOrd="1" destOrd="0" parTransId="{12180A9E-1AA0-4143-B6BF-92E4E2148244}" sibTransId="{AC379B2A-73E2-4121-AE75-A297F264DDE5}"/>
    <dgm:cxn modelId="{651303E4-7BF7-4701-982C-4F5404B807D9}" type="presOf" srcId="{FD282402-B48D-47C6-BE0D-BD242159A4A7}" destId="{FEDC1010-BBDE-4BF5-8DA5-4CD864DAE2FC}" srcOrd="0" destOrd="0" presId="urn:microsoft.com/office/officeart/2005/8/layout/chevron2"/>
    <dgm:cxn modelId="{F4827693-ED4C-492E-9B71-936F5D2C6112}" type="presOf" srcId="{763ACF42-F4B8-4EEB-A846-26F659B1187A}" destId="{A4BCA516-2AF9-4B70-AD1B-9EB80C99F04F}" srcOrd="0" destOrd="0" presId="urn:microsoft.com/office/officeart/2005/8/layout/chevron2"/>
    <dgm:cxn modelId="{ABBECC08-4011-4067-9537-60E42D3E5DFE}" srcId="{48DD2148-0885-48A4-8552-84CC72A73564}" destId="{EA38E675-6405-425F-ADE5-28F32B5C3461}" srcOrd="0" destOrd="0" parTransId="{CD7FE37F-DF09-4371-8568-676CA133B87E}" sibTransId="{DD2B9FDC-F182-473C-8D40-A4B5424A61B6}"/>
    <dgm:cxn modelId="{6CB823E2-8D36-4F70-ACC8-6170149AC89E}" srcId="{73CA0AED-1899-4577-A9CA-59D19DA2739D}" destId="{A58D5CCB-A22D-4103-9B82-48F829C5D1C4}" srcOrd="0" destOrd="0" parTransId="{47813023-530C-43FB-B6EA-A801C251AA71}" sibTransId="{1DA48B2C-31A9-44F7-BEB5-E2D32BA5BD3D}"/>
    <dgm:cxn modelId="{849E2E48-8732-4A2D-BA47-54B8F53237CD}" srcId="{C4BF158F-5709-4BDE-8828-E9DF07088383}" destId="{48DD2148-0885-48A4-8552-84CC72A73564}" srcOrd="2" destOrd="0" parTransId="{C5684564-BD27-40EF-B269-FE9C8DCC59C2}" sibTransId="{8FF63CF0-1A46-4FA3-B8FE-5ADD821AB015}"/>
    <dgm:cxn modelId="{49F317B6-979C-4ECC-9802-3C31EE9626E8}" type="presOf" srcId="{73CA0AED-1899-4577-A9CA-59D19DA2739D}" destId="{473A3AC7-7EAD-4ED6-A6BB-307EDBC54247}" srcOrd="0" destOrd="0" presId="urn:microsoft.com/office/officeart/2005/8/layout/chevron2"/>
    <dgm:cxn modelId="{8FB27011-4ECA-4F3F-A018-B2DC69A6B0E2}" type="presOf" srcId="{EA38E675-6405-425F-ADE5-28F32B5C3461}" destId="{2A3B76B5-2A69-4334-804B-3BF2AFAE1493}" srcOrd="0" destOrd="0" presId="urn:microsoft.com/office/officeart/2005/8/layout/chevron2"/>
    <dgm:cxn modelId="{A13C4B8A-B7B7-4C64-85BE-692C34B40024}" type="presOf" srcId="{253F72F5-9D88-4667-AE6B-9CC485E92ACA}" destId="{2B034D48-3C46-4D6A-BCF4-E470D6BA77A0}" srcOrd="0" destOrd="0" presId="urn:microsoft.com/office/officeart/2005/8/layout/chevron2"/>
    <dgm:cxn modelId="{522ED026-DB74-492D-AF12-00126D9BBC5E}" srcId="{C4BF158F-5709-4BDE-8828-E9DF07088383}" destId="{FD282402-B48D-47C6-BE0D-BD242159A4A7}" srcOrd="3" destOrd="0" parTransId="{9C618A0F-5C13-4528-AA22-BF283359916E}" sibTransId="{D4FCF89E-FADE-41AE-857F-CC3F0DB21F87}"/>
    <dgm:cxn modelId="{F0E8153E-5EAF-41CC-B24A-15A66F07CE04}" srcId="{253F72F5-9D88-4667-AE6B-9CC485E92ACA}" destId="{E1ABA783-0349-4A33-AFF6-6B3C5AAF18C1}" srcOrd="1" destOrd="0" parTransId="{CFD343D6-8979-4ABA-A0C0-9D94A688FCB1}" sibTransId="{EFAD4610-EC7C-4FFE-B606-0E14039029CF}"/>
    <dgm:cxn modelId="{CDF67F7C-1462-45EF-8484-4865F0DD54C7}" srcId="{73CA0AED-1899-4577-A9CA-59D19DA2739D}" destId="{C91E3B53-0A4B-43DD-8AED-C4BDC1D316DE}" srcOrd="1" destOrd="0" parTransId="{7F72C32C-BA2C-4116-A356-5390C9E1EC1E}" sibTransId="{2CDD88A7-293E-4BAB-8CA0-80B8DB462717}"/>
    <dgm:cxn modelId="{6DBC80D7-7D78-43FA-A350-4FDFFF2256F2}" srcId="{763ACF42-F4B8-4EEB-A846-26F659B1187A}" destId="{1AB86E3C-E196-49F6-9DAB-829066033CE1}" srcOrd="0" destOrd="0" parTransId="{AE145A60-E8B4-452A-8EEB-962CC4FC4976}" sibTransId="{167FB834-3D99-4FEC-B7DC-00721556D60B}"/>
    <dgm:cxn modelId="{1593E025-2E4E-4D58-B1EC-8E15BFA410CD}" type="presOf" srcId="{C4AF30D3-ECFB-4615-BA8A-FFBA27A4CB80}" destId="{47247159-693A-4AAA-A329-3E348ADD4056}" srcOrd="0" destOrd="0" presId="urn:microsoft.com/office/officeart/2005/8/layout/chevron2"/>
    <dgm:cxn modelId="{162880A8-F386-46B0-975D-EC7498B55759}" srcId="{253F72F5-9D88-4667-AE6B-9CC485E92ACA}" destId="{428EBD90-DF72-4E60-BD1C-9EBF900B87FB}" srcOrd="0" destOrd="0" parTransId="{568EDF34-EF17-4B1E-A9BC-25CC60F8654B}" sibTransId="{C2D12A25-681C-4F0F-8FD8-6F394E59500C}"/>
    <dgm:cxn modelId="{FC7C110C-BB27-4A3E-8CAE-603A58C833AA}" type="presOf" srcId="{D6CA18DE-9A2B-43BF-B006-8D8174E37380}" destId="{2A3B76B5-2A69-4334-804B-3BF2AFAE1493}" srcOrd="0" destOrd="1" presId="urn:microsoft.com/office/officeart/2005/8/layout/chevron2"/>
    <dgm:cxn modelId="{09194638-0B24-4B3C-B8A7-26CFD5182DF7}" type="presOf" srcId="{A58D5CCB-A22D-4103-9B82-48F829C5D1C4}" destId="{473A3AC7-7EAD-4ED6-A6BB-307EDBC54247}" srcOrd="0" destOrd="1" presId="urn:microsoft.com/office/officeart/2005/8/layout/chevron2"/>
    <dgm:cxn modelId="{30C8DA8D-9C53-4388-AFE3-8FA437FDB478}" type="presOf" srcId="{E1ABA783-0349-4A33-AFF6-6B3C5AAF18C1}" destId="{2B034D48-3C46-4D6A-BCF4-E470D6BA77A0}" srcOrd="0" destOrd="2" presId="urn:microsoft.com/office/officeart/2005/8/layout/chevron2"/>
    <dgm:cxn modelId="{5509CF26-45E2-43BF-8155-1D35DA2D9F5C}" type="presOf" srcId="{3BB806DD-2E81-45F4-BC7A-9413F2523576}" destId="{2A3B76B5-2A69-4334-804B-3BF2AFAE1493}" srcOrd="0" destOrd="2" presId="urn:microsoft.com/office/officeart/2005/8/layout/chevron2"/>
    <dgm:cxn modelId="{9163571C-B6B6-426D-9C73-C6AFBCA9257D}" srcId="{C4BF158F-5709-4BDE-8828-E9DF07088383}" destId="{F4365BD8-9BF4-43D3-B9E3-3311BF68C58D}" srcOrd="1" destOrd="0" parTransId="{4D2A6215-73A2-4CEE-BF03-F4CDA41885D4}" sibTransId="{30CEE9E9-9734-4FFA-B74E-893C0ACD2710}"/>
    <dgm:cxn modelId="{ECE8CDD6-6607-488E-8268-0C1993AD7FB7}" srcId="{C4AF30D3-ECFB-4615-BA8A-FFBA27A4CB80}" destId="{A8121583-FFF1-4790-B79F-6FD80437C3CF}" srcOrd="0" destOrd="0" parTransId="{05C9F0ED-F5D0-414E-B00C-416174DF4978}" sibTransId="{A37940AB-B201-4195-8760-DB52BCF5ABA9}"/>
    <dgm:cxn modelId="{82B2B51E-300A-4332-A73F-2899DF68BDB2}" type="presOf" srcId="{712ADE07-E7EC-4A59-A4F4-CA3DD65F7DF6}" destId="{E88EDCC3-9885-4FFF-922C-454BD983C50A}" srcOrd="0" destOrd="0" presId="urn:microsoft.com/office/officeart/2005/8/layout/chevron2"/>
    <dgm:cxn modelId="{9BBB732B-3F38-4A13-8D24-C68E68E2464F}" srcId="{C4BF158F-5709-4BDE-8828-E9DF07088383}" destId="{763ACF42-F4B8-4EEB-A846-26F659B1187A}" srcOrd="4" destOrd="0" parTransId="{AD058E0A-471A-4F13-9796-E63D42A2D531}" sibTransId="{47D36128-7EFB-41A4-8D96-CE036B9B488F}"/>
    <dgm:cxn modelId="{4E82E6A3-92B8-4BDE-AFEE-BBD77CAC7FAB}" srcId="{FD282402-B48D-47C6-BE0D-BD242159A4A7}" destId="{253F72F5-9D88-4667-AE6B-9CC485E92ACA}" srcOrd="0" destOrd="0" parTransId="{C51AE4AB-E828-4E83-9B57-1D584ECF99FD}" sibTransId="{0AF657CD-F865-455D-B1A8-BFCD8078233B}"/>
    <dgm:cxn modelId="{2338F63E-824D-471E-867A-AC6CB599B73A}" srcId="{712ADE07-E7EC-4A59-A4F4-CA3DD65F7DF6}" destId="{DFA68BE5-0056-43E2-9B6C-8BBF2C726660}" srcOrd="0" destOrd="0" parTransId="{0350B128-F4FE-4890-98B7-35B27FE769EE}" sibTransId="{18081571-06CA-4123-87AD-F6C75335F91F}"/>
    <dgm:cxn modelId="{42C24AD1-4F86-4DB8-A193-183CF0E93737}" type="presOf" srcId="{48DD2148-0885-48A4-8552-84CC72A73564}" destId="{DE3CCEF9-EF83-400C-9555-B4ECB29B39F1}" srcOrd="0" destOrd="0" presId="urn:microsoft.com/office/officeart/2005/8/layout/chevron2"/>
    <dgm:cxn modelId="{ED3B6603-F461-4E12-AA4D-1C6B7C9D01CC}" type="presOf" srcId="{DFA68BE5-0056-43E2-9B6C-8BBF2C726660}" destId="{83C8A1E9-EA61-4346-8278-B6C808146F99}" srcOrd="0" destOrd="0" presId="urn:microsoft.com/office/officeart/2005/8/layout/chevron2"/>
    <dgm:cxn modelId="{2423BC9D-EF6D-45D8-92D0-56CCB45C43F0}" srcId="{C4BF158F-5709-4BDE-8828-E9DF07088383}" destId="{712ADE07-E7EC-4A59-A4F4-CA3DD65F7DF6}" srcOrd="0" destOrd="0" parTransId="{F0562362-B436-4426-B456-858A27A42082}" sibTransId="{4067BD2B-A004-4DB9-AB41-63E2073DEDC4}"/>
    <dgm:cxn modelId="{8DA1252A-FDB1-4284-BAD8-CE5C502719D8}" type="presOf" srcId="{A8121583-FFF1-4790-B79F-6FD80437C3CF}" destId="{92673A57-9223-43D2-AE62-7E648064449D}" srcOrd="0" destOrd="0" presId="urn:microsoft.com/office/officeart/2005/8/layout/chevron2"/>
    <dgm:cxn modelId="{4D3E2783-DA41-4CBB-A7DB-D2D34041E3D4}" type="presOf" srcId="{F4365BD8-9BF4-43D3-B9E3-3311BF68C58D}" destId="{4F94CB57-7092-4409-8913-D8BDA8AF7ED6}" srcOrd="0" destOrd="0" presId="urn:microsoft.com/office/officeart/2005/8/layout/chevron2"/>
    <dgm:cxn modelId="{AFF4CD33-A5C8-40E1-83A8-113318073C40}" type="presParOf" srcId="{A64BFF2C-4FA1-4F6D-A146-055388B3475E}" destId="{ACA0F79A-DC9E-4E97-8240-0ECBD944EF0D}" srcOrd="0" destOrd="0" presId="urn:microsoft.com/office/officeart/2005/8/layout/chevron2"/>
    <dgm:cxn modelId="{1D7BFF33-EFA6-454F-9A47-59A44EAECCBF}" type="presParOf" srcId="{ACA0F79A-DC9E-4E97-8240-0ECBD944EF0D}" destId="{E88EDCC3-9885-4FFF-922C-454BD983C50A}" srcOrd="0" destOrd="0" presId="urn:microsoft.com/office/officeart/2005/8/layout/chevron2"/>
    <dgm:cxn modelId="{E2D34A2F-A72A-4468-A1F2-7723C6EC8D6C}" type="presParOf" srcId="{ACA0F79A-DC9E-4E97-8240-0ECBD944EF0D}" destId="{83C8A1E9-EA61-4346-8278-B6C808146F99}" srcOrd="1" destOrd="0" presId="urn:microsoft.com/office/officeart/2005/8/layout/chevron2"/>
    <dgm:cxn modelId="{9F29EF35-0C48-41A5-B8F0-714C73BAE9C6}" type="presParOf" srcId="{A64BFF2C-4FA1-4F6D-A146-055388B3475E}" destId="{7351318C-06E0-4504-BD49-86EB6694BDC8}" srcOrd="1" destOrd="0" presId="urn:microsoft.com/office/officeart/2005/8/layout/chevron2"/>
    <dgm:cxn modelId="{52EBD788-CACC-4B5A-AA13-883C2A49925C}" type="presParOf" srcId="{A64BFF2C-4FA1-4F6D-A146-055388B3475E}" destId="{87A48657-7B1B-4371-9C26-70E4CD1741F2}" srcOrd="2" destOrd="0" presId="urn:microsoft.com/office/officeart/2005/8/layout/chevron2"/>
    <dgm:cxn modelId="{FD678B5F-48A3-4725-B8D1-48407D5F444C}" type="presParOf" srcId="{87A48657-7B1B-4371-9C26-70E4CD1741F2}" destId="{4F94CB57-7092-4409-8913-D8BDA8AF7ED6}" srcOrd="0" destOrd="0" presId="urn:microsoft.com/office/officeart/2005/8/layout/chevron2"/>
    <dgm:cxn modelId="{2F91B0CF-D0FA-47FA-8FCD-FB262054E730}" type="presParOf" srcId="{87A48657-7B1B-4371-9C26-70E4CD1741F2}" destId="{473A3AC7-7EAD-4ED6-A6BB-307EDBC54247}" srcOrd="1" destOrd="0" presId="urn:microsoft.com/office/officeart/2005/8/layout/chevron2"/>
    <dgm:cxn modelId="{76CEB4E4-537A-4CEE-B828-BBD45E97A84F}" type="presParOf" srcId="{A64BFF2C-4FA1-4F6D-A146-055388B3475E}" destId="{6066593D-A936-4885-BC3F-6C898D272029}" srcOrd="3" destOrd="0" presId="urn:microsoft.com/office/officeart/2005/8/layout/chevron2"/>
    <dgm:cxn modelId="{9C2E4D9D-5C09-412A-B0AF-F40288A3D0DA}" type="presParOf" srcId="{A64BFF2C-4FA1-4F6D-A146-055388B3475E}" destId="{6A0D74CF-27F2-4254-9996-B03745029C5B}" srcOrd="4" destOrd="0" presId="urn:microsoft.com/office/officeart/2005/8/layout/chevron2"/>
    <dgm:cxn modelId="{9D996AA7-E96D-42D1-99BA-C768E4698266}" type="presParOf" srcId="{6A0D74CF-27F2-4254-9996-B03745029C5B}" destId="{DE3CCEF9-EF83-400C-9555-B4ECB29B39F1}" srcOrd="0" destOrd="0" presId="urn:microsoft.com/office/officeart/2005/8/layout/chevron2"/>
    <dgm:cxn modelId="{D0AC58B2-8DD0-48FC-BF04-8BA2F5F42B01}" type="presParOf" srcId="{6A0D74CF-27F2-4254-9996-B03745029C5B}" destId="{2A3B76B5-2A69-4334-804B-3BF2AFAE1493}" srcOrd="1" destOrd="0" presId="urn:microsoft.com/office/officeart/2005/8/layout/chevron2"/>
    <dgm:cxn modelId="{E11D9938-F4D6-4C4C-A8F8-47124E9FA333}" type="presParOf" srcId="{A64BFF2C-4FA1-4F6D-A146-055388B3475E}" destId="{91C28904-8ED8-400E-8A7E-FE46D558462D}" srcOrd="5" destOrd="0" presId="urn:microsoft.com/office/officeart/2005/8/layout/chevron2"/>
    <dgm:cxn modelId="{649F498F-629E-49F6-B3DA-654722E6156E}" type="presParOf" srcId="{A64BFF2C-4FA1-4F6D-A146-055388B3475E}" destId="{07016EA6-BDCE-436F-A80F-4D711D1B2937}" srcOrd="6" destOrd="0" presId="urn:microsoft.com/office/officeart/2005/8/layout/chevron2"/>
    <dgm:cxn modelId="{E5EDED98-7CA4-4B7F-9642-7C0F89483FEB}" type="presParOf" srcId="{07016EA6-BDCE-436F-A80F-4D711D1B2937}" destId="{FEDC1010-BBDE-4BF5-8DA5-4CD864DAE2FC}" srcOrd="0" destOrd="0" presId="urn:microsoft.com/office/officeart/2005/8/layout/chevron2"/>
    <dgm:cxn modelId="{04685D8E-E73C-4AE4-BCA9-B1BEBBA9AF35}" type="presParOf" srcId="{07016EA6-BDCE-436F-A80F-4D711D1B2937}" destId="{2B034D48-3C46-4D6A-BCF4-E470D6BA77A0}" srcOrd="1" destOrd="0" presId="urn:microsoft.com/office/officeart/2005/8/layout/chevron2"/>
    <dgm:cxn modelId="{DC44CE41-7599-4246-B8D1-424349646665}" type="presParOf" srcId="{A64BFF2C-4FA1-4F6D-A146-055388B3475E}" destId="{3B5804CF-2D18-4BB6-931E-05AC6E336D70}" srcOrd="7" destOrd="0" presId="urn:microsoft.com/office/officeart/2005/8/layout/chevron2"/>
    <dgm:cxn modelId="{F100E1A3-21BD-449D-A5F0-3DCB63F20032}" type="presParOf" srcId="{A64BFF2C-4FA1-4F6D-A146-055388B3475E}" destId="{8A023FF1-CAD8-49E1-9003-13B8868EBD43}" srcOrd="8" destOrd="0" presId="urn:microsoft.com/office/officeart/2005/8/layout/chevron2"/>
    <dgm:cxn modelId="{DCFBE5F7-B074-460A-9B9F-3C54266C0E33}" type="presParOf" srcId="{8A023FF1-CAD8-49E1-9003-13B8868EBD43}" destId="{A4BCA516-2AF9-4B70-AD1B-9EB80C99F04F}" srcOrd="0" destOrd="0" presId="urn:microsoft.com/office/officeart/2005/8/layout/chevron2"/>
    <dgm:cxn modelId="{0989A89A-B341-449F-A6CA-DD4E92CDAE27}" type="presParOf" srcId="{8A023FF1-CAD8-49E1-9003-13B8868EBD43}" destId="{A22FEB0F-BC93-4F4A-800B-0FF57FB691C2}" srcOrd="1" destOrd="0" presId="urn:microsoft.com/office/officeart/2005/8/layout/chevron2"/>
    <dgm:cxn modelId="{601190E0-7B2D-4DC2-AA5B-26CB4783D291}" type="presParOf" srcId="{A64BFF2C-4FA1-4F6D-A146-055388B3475E}" destId="{E3585398-464B-4F42-AF3A-FBBEE43CA1C2}" srcOrd="9" destOrd="0" presId="urn:microsoft.com/office/officeart/2005/8/layout/chevron2"/>
    <dgm:cxn modelId="{97E71087-D359-49DA-8E71-7D54D49BE566}" type="presParOf" srcId="{A64BFF2C-4FA1-4F6D-A146-055388B3475E}" destId="{6F9694CA-18CC-48E7-A75F-D020F33B05C5}" srcOrd="10" destOrd="0" presId="urn:microsoft.com/office/officeart/2005/8/layout/chevron2"/>
    <dgm:cxn modelId="{E0F6965B-7633-4502-998F-88A8F099FFF8}" type="presParOf" srcId="{6F9694CA-18CC-48E7-A75F-D020F33B05C5}" destId="{47247159-693A-4AAA-A329-3E348ADD4056}" srcOrd="0" destOrd="0" presId="urn:microsoft.com/office/officeart/2005/8/layout/chevron2"/>
    <dgm:cxn modelId="{1119D51E-8DE1-4E74-B423-D7B471EAEF30}" type="presParOf" srcId="{6F9694CA-18CC-48E7-A75F-D020F33B05C5}" destId="{92673A57-9223-43D2-AE62-7E64806444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E8CB04-B44F-47BE-950C-F1FEA0F39B6B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nl-NL"/>
        </a:p>
      </dgm:t>
    </dgm:pt>
    <dgm:pt modelId="{54B9C04F-108B-4F58-AF88-1C3258ECC0C3}">
      <dgm:prSet phldrT="[Tekst]"/>
      <dgm:spPr/>
      <dgm:t>
        <a:bodyPr/>
        <a:lstStyle/>
        <a:p>
          <a:r>
            <a:rPr lang="nl-NL" dirty="0" smtClean="0"/>
            <a:t>1</a:t>
          </a:r>
          <a:endParaRPr lang="nl-NL" dirty="0"/>
        </a:p>
      </dgm:t>
    </dgm:pt>
    <dgm:pt modelId="{D8542855-35FC-49E2-B3DF-314F041B42FC}" type="parTrans" cxnId="{EBE45466-14FC-458E-925E-A6C1AD12178C}">
      <dgm:prSet/>
      <dgm:spPr/>
      <dgm:t>
        <a:bodyPr/>
        <a:lstStyle/>
        <a:p>
          <a:endParaRPr lang="nl-NL"/>
        </a:p>
      </dgm:t>
    </dgm:pt>
    <dgm:pt modelId="{193631F6-0695-4DEB-B13B-0DB58648E73D}" type="sibTrans" cxnId="{EBE45466-14FC-458E-925E-A6C1AD12178C}">
      <dgm:prSet/>
      <dgm:spPr/>
      <dgm:t>
        <a:bodyPr/>
        <a:lstStyle/>
        <a:p>
          <a:endParaRPr lang="nl-NL"/>
        </a:p>
      </dgm:t>
    </dgm:pt>
    <dgm:pt modelId="{A64E7D9E-4C62-4D42-BB3B-59C99DF53FFA}">
      <dgm:prSet phldrT="[Tekst]"/>
      <dgm:spPr/>
      <dgm:t>
        <a:bodyPr/>
        <a:lstStyle/>
        <a:p>
          <a:r>
            <a:rPr lang="nl-NL" dirty="0" smtClean="0"/>
            <a:t>Controleer ademhaling</a:t>
          </a:r>
          <a:endParaRPr lang="nl-NL" dirty="0"/>
        </a:p>
      </dgm:t>
    </dgm:pt>
    <dgm:pt modelId="{6D9FDAA1-7D96-4D38-8609-C8F91093FE06}" type="parTrans" cxnId="{8EB357D4-D742-4E29-9A92-AB7B7B0C27DB}">
      <dgm:prSet/>
      <dgm:spPr/>
      <dgm:t>
        <a:bodyPr/>
        <a:lstStyle/>
        <a:p>
          <a:endParaRPr lang="nl-NL"/>
        </a:p>
      </dgm:t>
    </dgm:pt>
    <dgm:pt modelId="{D73D9D58-557B-492F-A0CC-EC03A486FE20}" type="sibTrans" cxnId="{8EB357D4-D742-4E29-9A92-AB7B7B0C27DB}">
      <dgm:prSet/>
      <dgm:spPr/>
      <dgm:t>
        <a:bodyPr/>
        <a:lstStyle/>
        <a:p>
          <a:endParaRPr lang="nl-NL"/>
        </a:p>
      </dgm:t>
    </dgm:pt>
    <dgm:pt modelId="{C8F3024B-E8F6-46B6-A520-BC37221D995A}">
      <dgm:prSet phldrT="[Tekst]"/>
      <dgm:spPr/>
      <dgm:t>
        <a:bodyPr/>
        <a:lstStyle/>
        <a:p>
          <a:r>
            <a:rPr lang="nl-NL" dirty="0" smtClean="0"/>
            <a:t>Start 30 </a:t>
          </a:r>
          <a:r>
            <a:rPr lang="nl-NL" dirty="0" err="1" smtClean="0"/>
            <a:t>borstcompressies</a:t>
          </a:r>
          <a:endParaRPr lang="nl-NL" dirty="0"/>
        </a:p>
      </dgm:t>
    </dgm:pt>
    <dgm:pt modelId="{1D73F248-B94F-46CA-9CB5-546E963599EA}" type="parTrans" cxnId="{B2872C6C-67B9-43D3-98C3-2DEA4BA20C94}">
      <dgm:prSet/>
      <dgm:spPr/>
      <dgm:t>
        <a:bodyPr/>
        <a:lstStyle/>
        <a:p>
          <a:endParaRPr lang="nl-NL"/>
        </a:p>
      </dgm:t>
    </dgm:pt>
    <dgm:pt modelId="{8084B4D9-22E8-499B-B0BE-3FF7E4A5DC78}" type="sibTrans" cxnId="{B2872C6C-67B9-43D3-98C3-2DEA4BA20C94}">
      <dgm:prSet/>
      <dgm:spPr/>
      <dgm:t>
        <a:bodyPr/>
        <a:lstStyle/>
        <a:p>
          <a:endParaRPr lang="nl-NL"/>
        </a:p>
      </dgm:t>
    </dgm:pt>
    <dgm:pt modelId="{A4118477-937C-4BD3-9C3D-23D81A754989}">
      <dgm:prSet phldrT="[Tekst]"/>
      <dgm:spPr/>
      <dgm:t>
        <a:bodyPr/>
        <a:lstStyle/>
        <a:p>
          <a:r>
            <a:rPr lang="nl-NL" dirty="0" smtClean="0"/>
            <a:t>7</a:t>
          </a:r>
          <a:endParaRPr lang="nl-NL" dirty="0"/>
        </a:p>
      </dgm:t>
    </dgm:pt>
    <dgm:pt modelId="{E37AAF7E-AB9B-4415-8073-13BC831531C8}" type="parTrans" cxnId="{3E11122C-D884-43D4-824C-0047E1DBB219}">
      <dgm:prSet/>
      <dgm:spPr/>
      <dgm:t>
        <a:bodyPr/>
        <a:lstStyle/>
        <a:p>
          <a:endParaRPr lang="nl-NL"/>
        </a:p>
      </dgm:t>
    </dgm:pt>
    <dgm:pt modelId="{2C0C3546-4A87-4CE9-B2FD-544477F30E5A}" type="sibTrans" cxnId="{3E11122C-D884-43D4-824C-0047E1DBB219}">
      <dgm:prSet/>
      <dgm:spPr/>
      <dgm:t>
        <a:bodyPr/>
        <a:lstStyle/>
        <a:p>
          <a:endParaRPr lang="nl-NL"/>
        </a:p>
      </dgm:t>
    </dgm:pt>
    <dgm:pt modelId="{EC86B9B3-75E7-4364-842B-73FD4EB2FB63}">
      <dgm:prSet/>
      <dgm:spPr/>
      <dgm:t>
        <a:bodyPr/>
        <a:lstStyle/>
        <a:p>
          <a:r>
            <a:rPr lang="nl-NL" dirty="0" smtClean="0"/>
            <a:t>2</a:t>
          </a:r>
          <a:endParaRPr lang="nl-NL" dirty="0"/>
        </a:p>
      </dgm:t>
    </dgm:pt>
    <dgm:pt modelId="{8959FD88-7CE1-4561-9CD2-E4A8C0EA5BB9}" type="parTrans" cxnId="{E87C7756-A6F6-403C-B768-FE9D05468239}">
      <dgm:prSet/>
      <dgm:spPr/>
      <dgm:t>
        <a:bodyPr/>
        <a:lstStyle/>
        <a:p>
          <a:endParaRPr lang="nl-NL"/>
        </a:p>
      </dgm:t>
    </dgm:pt>
    <dgm:pt modelId="{7DEB3F2E-5301-421A-8576-8CBA88AA02FE}" type="sibTrans" cxnId="{E87C7756-A6F6-403C-B768-FE9D05468239}">
      <dgm:prSet/>
      <dgm:spPr/>
      <dgm:t>
        <a:bodyPr/>
        <a:lstStyle/>
        <a:p>
          <a:endParaRPr lang="nl-NL"/>
        </a:p>
      </dgm:t>
    </dgm:pt>
    <dgm:pt modelId="{A4970CFE-141E-40A3-A3EB-2E4B9AC877B5}">
      <dgm:prSet/>
      <dgm:spPr/>
      <dgm:t>
        <a:bodyPr/>
        <a:lstStyle/>
        <a:p>
          <a:r>
            <a:rPr lang="nl-NL" dirty="0" smtClean="0"/>
            <a:t>3</a:t>
          </a:r>
          <a:endParaRPr lang="nl-NL" dirty="0"/>
        </a:p>
      </dgm:t>
    </dgm:pt>
    <dgm:pt modelId="{EDE0E1A3-8A58-4266-BA5A-79F29FE8189E}" type="parTrans" cxnId="{5A139436-1912-4045-A889-5989AF64733D}">
      <dgm:prSet/>
      <dgm:spPr/>
      <dgm:t>
        <a:bodyPr/>
        <a:lstStyle/>
        <a:p>
          <a:endParaRPr lang="nl-NL"/>
        </a:p>
      </dgm:t>
    </dgm:pt>
    <dgm:pt modelId="{CA7C6E35-FC46-4F4B-8C1C-DA7F6B1AD7D1}" type="sibTrans" cxnId="{5A139436-1912-4045-A889-5989AF64733D}">
      <dgm:prSet/>
      <dgm:spPr/>
      <dgm:t>
        <a:bodyPr/>
        <a:lstStyle/>
        <a:p>
          <a:endParaRPr lang="nl-NL"/>
        </a:p>
      </dgm:t>
    </dgm:pt>
    <dgm:pt modelId="{DF7FD270-4213-4DE5-AF49-596789A82EAF}">
      <dgm:prSet/>
      <dgm:spPr/>
      <dgm:t>
        <a:bodyPr/>
        <a:lstStyle/>
        <a:p>
          <a:r>
            <a:rPr lang="nl-NL" dirty="0" smtClean="0"/>
            <a:t>4</a:t>
          </a:r>
          <a:endParaRPr lang="nl-NL" dirty="0"/>
        </a:p>
      </dgm:t>
    </dgm:pt>
    <dgm:pt modelId="{6026991F-43BA-4B9D-AAC5-FD9A517D78BB}" type="parTrans" cxnId="{A86F8E10-1727-427A-8C4D-06FA9CF436E4}">
      <dgm:prSet/>
      <dgm:spPr/>
      <dgm:t>
        <a:bodyPr/>
        <a:lstStyle/>
        <a:p>
          <a:endParaRPr lang="nl-NL"/>
        </a:p>
      </dgm:t>
    </dgm:pt>
    <dgm:pt modelId="{3B04B332-B73E-4ABB-A057-61FF37A619A7}" type="sibTrans" cxnId="{A86F8E10-1727-427A-8C4D-06FA9CF436E4}">
      <dgm:prSet/>
      <dgm:spPr/>
      <dgm:t>
        <a:bodyPr/>
        <a:lstStyle/>
        <a:p>
          <a:endParaRPr lang="nl-NL"/>
        </a:p>
      </dgm:t>
    </dgm:pt>
    <dgm:pt modelId="{7BE3A891-E2F5-45D2-8FAF-242E69E06CED}">
      <dgm:prSet/>
      <dgm:spPr/>
      <dgm:t>
        <a:bodyPr/>
        <a:lstStyle/>
        <a:p>
          <a:r>
            <a:rPr lang="nl-NL" dirty="0" smtClean="0"/>
            <a:t>5</a:t>
          </a:r>
          <a:endParaRPr lang="nl-NL" dirty="0"/>
        </a:p>
      </dgm:t>
    </dgm:pt>
    <dgm:pt modelId="{43E53F5D-FDAC-4915-8F8D-F2C6C0AD06F1}" type="parTrans" cxnId="{71ADD562-4F87-4034-B1EC-C48520B51A8A}">
      <dgm:prSet/>
      <dgm:spPr/>
      <dgm:t>
        <a:bodyPr/>
        <a:lstStyle/>
        <a:p>
          <a:endParaRPr lang="nl-NL"/>
        </a:p>
      </dgm:t>
    </dgm:pt>
    <dgm:pt modelId="{B04D8637-0702-49AB-A39A-D9ECA88DD281}" type="sibTrans" cxnId="{71ADD562-4F87-4034-B1EC-C48520B51A8A}">
      <dgm:prSet/>
      <dgm:spPr/>
      <dgm:t>
        <a:bodyPr/>
        <a:lstStyle/>
        <a:p>
          <a:endParaRPr lang="nl-NL"/>
        </a:p>
      </dgm:t>
    </dgm:pt>
    <dgm:pt modelId="{CBCB9E35-02DF-47A0-A231-C27CE6339E69}">
      <dgm:prSet/>
      <dgm:spPr/>
      <dgm:t>
        <a:bodyPr/>
        <a:lstStyle/>
        <a:p>
          <a:r>
            <a:rPr lang="nl-NL" dirty="0" smtClean="0"/>
            <a:t>Bel 112 (en haal AED)</a:t>
          </a:r>
          <a:endParaRPr lang="nl-NL" dirty="0"/>
        </a:p>
      </dgm:t>
    </dgm:pt>
    <dgm:pt modelId="{DC361BF6-B656-4491-8EF4-EF47BC0C6942}" type="parTrans" cxnId="{BCC05030-4FAE-4687-8E9A-54AD9B09701E}">
      <dgm:prSet/>
      <dgm:spPr/>
      <dgm:t>
        <a:bodyPr/>
        <a:lstStyle/>
        <a:p>
          <a:endParaRPr lang="nl-NL"/>
        </a:p>
      </dgm:t>
    </dgm:pt>
    <dgm:pt modelId="{DA70B28C-312D-4945-BACC-987961B50F24}" type="sibTrans" cxnId="{BCC05030-4FAE-4687-8E9A-54AD9B09701E}">
      <dgm:prSet/>
      <dgm:spPr/>
      <dgm:t>
        <a:bodyPr/>
        <a:lstStyle/>
        <a:p>
          <a:endParaRPr lang="nl-NL"/>
        </a:p>
      </dgm:t>
    </dgm:pt>
    <dgm:pt modelId="{6269182D-AAF5-4E68-B861-EEBD38C280AE}">
      <dgm:prSet/>
      <dgm:spPr/>
      <dgm:t>
        <a:bodyPr/>
        <a:lstStyle/>
        <a:p>
          <a:r>
            <a:rPr lang="nl-NL" dirty="0" smtClean="0"/>
            <a:t>Controleer ademhaling</a:t>
          </a:r>
          <a:endParaRPr lang="nl-NL" dirty="0"/>
        </a:p>
      </dgm:t>
    </dgm:pt>
    <dgm:pt modelId="{947D4B15-E305-4FC5-BB43-D2911BB8F1A7}" type="parTrans" cxnId="{961758E1-2932-485B-AACB-67CF6F2C9587}">
      <dgm:prSet/>
      <dgm:spPr/>
      <dgm:t>
        <a:bodyPr/>
        <a:lstStyle/>
        <a:p>
          <a:endParaRPr lang="nl-NL"/>
        </a:p>
      </dgm:t>
    </dgm:pt>
    <dgm:pt modelId="{2F9B2B52-E21A-4B51-BA91-4456F34C8387}" type="sibTrans" cxnId="{961758E1-2932-485B-AACB-67CF6F2C9587}">
      <dgm:prSet/>
      <dgm:spPr/>
      <dgm:t>
        <a:bodyPr/>
        <a:lstStyle/>
        <a:p>
          <a:endParaRPr lang="nl-NL"/>
        </a:p>
      </dgm:t>
    </dgm:pt>
    <dgm:pt modelId="{1B60EBC8-8AEF-450B-905C-E4685BEE57E2}">
      <dgm:prSet/>
      <dgm:spPr/>
      <dgm:t>
        <a:bodyPr/>
        <a:lstStyle/>
        <a:p>
          <a:r>
            <a:rPr lang="nl-NL" dirty="0" smtClean="0"/>
            <a:t>Let op veiligheid</a:t>
          </a:r>
          <a:endParaRPr lang="nl-NL" dirty="0"/>
        </a:p>
      </dgm:t>
    </dgm:pt>
    <dgm:pt modelId="{F32CD724-0296-4FF7-85AA-7BAE82716E88}" type="parTrans" cxnId="{EC16C8D9-8AA5-44EB-AE51-E411431B82D2}">
      <dgm:prSet/>
      <dgm:spPr/>
      <dgm:t>
        <a:bodyPr/>
        <a:lstStyle/>
        <a:p>
          <a:endParaRPr lang="nl-NL"/>
        </a:p>
      </dgm:t>
    </dgm:pt>
    <dgm:pt modelId="{1CEA9280-F746-4E80-8CEC-F61A2574E18C}" type="sibTrans" cxnId="{EC16C8D9-8AA5-44EB-AE51-E411431B82D2}">
      <dgm:prSet/>
      <dgm:spPr/>
      <dgm:t>
        <a:bodyPr/>
        <a:lstStyle/>
        <a:p>
          <a:endParaRPr lang="nl-NL"/>
        </a:p>
      </dgm:t>
    </dgm:pt>
    <dgm:pt modelId="{0983419F-59E9-4E6B-BD8E-9AA117E3CFC1}">
      <dgm:prSet phldrT="[Tekst]"/>
      <dgm:spPr/>
      <dgm:t>
        <a:bodyPr/>
        <a:lstStyle/>
        <a:p>
          <a:r>
            <a:rPr lang="nl-NL" smtClean="0"/>
            <a:t>Controleer bewustzijn</a:t>
          </a:r>
          <a:endParaRPr lang="nl-NL" dirty="0"/>
        </a:p>
      </dgm:t>
    </dgm:pt>
    <dgm:pt modelId="{F567B62A-4A5A-47D7-A5FE-09F3802AB950}" type="parTrans" cxnId="{106F7793-2181-4705-8DE7-76C78C85CBB4}">
      <dgm:prSet/>
      <dgm:spPr/>
      <dgm:t>
        <a:bodyPr/>
        <a:lstStyle/>
        <a:p>
          <a:endParaRPr lang="nl-NL"/>
        </a:p>
      </dgm:t>
    </dgm:pt>
    <dgm:pt modelId="{2EA33BDD-D65F-4FC1-8E33-3643B7BF0430}" type="sibTrans" cxnId="{106F7793-2181-4705-8DE7-76C78C85CBB4}">
      <dgm:prSet/>
      <dgm:spPr/>
      <dgm:t>
        <a:bodyPr/>
        <a:lstStyle/>
        <a:p>
          <a:endParaRPr lang="nl-NL"/>
        </a:p>
      </dgm:t>
    </dgm:pt>
    <dgm:pt modelId="{0B67A56A-8C83-49E2-A06E-37E2EB8027D3}">
      <dgm:prSet/>
      <dgm:spPr/>
      <dgm:t>
        <a:bodyPr/>
        <a:lstStyle/>
        <a:p>
          <a:r>
            <a:rPr lang="nl-NL" dirty="0" smtClean="0"/>
            <a:t>6</a:t>
          </a:r>
          <a:endParaRPr lang="nl-NL" dirty="0"/>
        </a:p>
      </dgm:t>
    </dgm:pt>
    <dgm:pt modelId="{18F238D2-2A4A-4DCC-BAC0-4FBDC214498B}" type="sibTrans" cxnId="{6F97607B-DA72-41E8-9603-6CAE7AC84A61}">
      <dgm:prSet/>
      <dgm:spPr/>
      <dgm:t>
        <a:bodyPr/>
        <a:lstStyle/>
        <a:p>
          <a:endParaRPr lang="nl-NL"/>
        </a:p>
      </dgm:t>
    </dgm:pt>
    <dgm:pt modelId="{0E498F73-5696-476D-8C2F-98D22622C796}" type="parTrans" cxnId="{6F97607B-DA72-41E8-9603-6CAE7AC84A61}">
      <dgm:prSet/>
      <dgm:spPr/>
      <dgm:t>
        <a:bodyPr/>
        <a:lstStyle/>
        <a:p>
          <a:endParaRPr lang="nl-NL"/>
        </a:p>
      </dgm:t>
    </dgm:pt>
    <dgm:pt modelId="{C8B0F398-0B75-4F2F-9D8F-215691BBA5E6}">
      <dgm:prSet phldrT="[Tekst]"/>
      <dgm:spPr/>
      <dgm:t>
        <a:bodyPr/>
        <a:lstStyle/>
        <a:p>
          <a:r>
            <a:rPr lang="nl-NL" dirty="0" smtClean="0"/>
            <a:t>2 start 2 ademhalingen</a:t>
          </a:r>
          <a:endParaRPr lang="nl-NL" dirty="0"/>
        </a:p>
      </dgm:t>
    </dgm:pt>
    <dgm:pt modelId="{B6F009C1-B5C7-4B82-8C20-A6DA2911C34D}" type="parTrans" cxnId="{15812431-9EC6-42E7-AAC8-AE847E653536}">
      <dgm:prSet/>
      <dgm:spPr/>
      <dgm:t>
        <a:bodyPr/>
        <a:lstStyle/>
        <a:p>
          <a:endParaRPr lang="nl-NL"/>
        </a:p>
      </dgm:t>
    </dgm:pt>
    <dgm:pt modelId="{D64F7A9F-56A3-48F0-AA65-58FB3A836044}" type="sibTrans" cxnId="{15812431-9EC6-42E7-AAC8-AE847E653536}">
      <dgm:prSet/>
      <dgm:spPr/>
      <dgm:t>
        <a:bodyPr/>
        <a:lstStyle/>
        <a:p>
          <a:endParaRPr lang="nl-NL"/>
        </a:p>
      </dgm:t>
    </dgm:pt>
    <dgm:pt modelId="{C543E9AF-5A89-466D-84BF-7387193B1AE6}" type="pres">
      <dgm:prSet presAssocID="{60E8CB04-B44F-47BE-950C-F1FEA0F39B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F30117C-FAB7-4C8A-853A-9BA301782AE0}" type="pres">
      <dgm:prSet presAssocID="{54B9C04F-108B-4F58-AF88-1C3258ECC0C3}" presName="composite" presStyleCnt="0"/>
      <dgm:spPr/>
    </dgm:pt>
    <dgm:pt modelId="{C1C28D63-D992-487E-ADD6-DAC0E6E0FF9B}" type="pres">
      <dgm:prSet presAssocID="{54B9C04F-108B-4F58-AF88-1C3258ECC0C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9438B3-05AB-4C7E-BFF6-A5B6B24CCDA8}" type="pres">
      <dgm:prSet presAssocID="{54B9C04F-108B-4F58-AF88-1C3258ECC0C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AF0B5A1-9226-4A0D-BE21-2026DF55D0B0}" type="pres">
      <dgm:prSet presAssocID="{193631F6-0695-4DEB-B13B-0DB58648E73D}" presName="sp" presStyleCnt="0"/>
      <dgm:spPr/>
    </dgm:pt>
    <dgm:pt modelId="{E014F95F-1A86-45F5-AF44-9ABC7ABD0CF9}" type="pres">
      <dgm:prSet presAssocID="{EC86B9B3-75E7-4364-842B-73FD4EB2FB63}" presName="composite" presStyleCnt="0"/>
      <dgm:spPr/>
    </dgm:pt>
    <dgm:pt modelId="{4E81F59D-233E-47EB-B461-FCE073E1CEE1}" type="pres">
      <dgm:prSet presAssocID="{EC86B9B3-75E7-4364-842B-73FD4EB2FB6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03FFF1-6E8B-462D-92FB-4F01783360A9}" type="pres">
      <dgm:prSet presAssocID="{EC86B9B3-75E7-4364-842B-73FD4EB2FB6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797DE92-779E-46AA-A53E-DD724821C123}" type="pres">
      <dgm:prSet presAssocID="{7DEB3F2E-5301-421A-8576-8CBA88AA02FE}" presName="sp" presStyleCnt="0"/>
      <dgm:spPr/>
    </dgm:pt>
    <dgm:pt modelId="{69057B21-993B-4A12-832F-CDEF5FE91ECB}" type="pres">
      <dgm:prSet presAssocID="{A4970CFE-141E-40A3-A3EB-2E4B9AC877B5}" presName="composite" presStyleCnt="0"/>
      <dgm:spPr/>
    </dgm:pt>
    <dgm:pt modelId="{FF92A6D7-9758-4186-B019-D3C149359F61}" type="pres">
      <dgm:prSet presAssocID="{A4970CFE-141E-40A3-A3EB-2E4B9AC877B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C5D779-7173-418B-9404-EDBCB53DB9D8}" type="pres">
      <dgm:prSet presAssocID="{A4970CFE-141E-40A3-A3EB-2E4B9AC877B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E1C79BC-2AC8-4F92-8415-528AF1B55D40}" type="pres">
      <dgm:prSet presAssocID="{CA7C6E35-FC46-4F4B-8C1C-DA7F6B1AD7D1}" presName="sp" presStyleCnt="0"/>
      <dgm:spPr/>
    </dgm:pt>
    <dgm:pt modelId="{3AD8FD28-811B-4A0F-9D3D-B12884289CC9}" type="pres">
      <dgm:prSet presAssocID="{DF7FD270-4213-4DE5-AF49-596789A82EAF}" presName="composite" presStyleCnt="0"/>
      <dgm:spPr/>
    </dgm:pt>
    <dgm:pt modelId="{3F77BC07-D309-4871-B248-5CCA398369FE}" type="pres">
      <dgm:prSet presAssocID="{DF7FD270-4213-4DE5-AF49-596789A82EA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B355106-7E31-4BA7-A314-91035E35B228}" type="pres">
      <dgm:prSet presAssocID="{DF7FD270-4213-4DE5-AF49-596789A82EA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8EFFA4-3111-4057-AF93-4BB47C22624D}" type="pres">
      <dgm:prSet presAssocID="{3B04B332-B73E-4ABB-A057-61FF37A619A7}" presName="sp" presStyleCnt="0"/>
      <dgm:spPr/>
    </dgm:pt>
    <dgm:pt modelId="{2B43F6E0-53C6-4262-8A35-55456CE9B7FF}" type="pres">
      <dgm:prSet presAssocID="{7BE3A891-E2F5-45D2-8FAF-242E69E06CED}" presName="composite" presStyleCnt="0"/>
      <dgm:spPr/>
    </dgm:pt>
    <dgm:pt modelId="{16C92C96-F77F-44DA-90A9-6A6340AF1ACC}" type="pres">
      <dgm:prSet presAssocID="{7BE3A891-E2F5-45D2-8FAF-242E69E06CE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DFAE87F-8AAD-4D7D-B5C3-A1413D88BBDF}" type="pres">
      <dgm:prSet presAssocID="{7BE3A891-E2F5-45D2-8FAF-242E69E06CED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EC4F66-7B39-47A2-97EA-D2216B2BCE8E}" type="pres">
      <dgm:prSet presAssocID="{B04D8637-0702-49AB-A39A-D9ECA88DD281}" presName="sp" presStyleCnt="0"/>
      <dgm:spPr/>
    </dgm:pt>
    <dgm:pt modelId="{2E01C73F-379D-48AC-BCD9-32BF7E7C5E50}" type="pres">
      <dgm:prSet presAssocID="{0B67A56A-8C83-49E2-A06E-37E2EB8027D3}" presName="composite" presStyleCnt="0"/>
      <dgm:spPr/>
    </dgm:pt>
    <dgm:pt modelId="{65FE232E-0B27-46C4-B68E-1FCCC0103FF4}" type="pres">
      <dgm:prSet presAssocID="{0B67A56A-8C83-49E2-A06E-37E2EB8027D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A47CE5-FF0A-44AB-8E88-8EF82CEF07EA}" type="pres">
      <dgm:prSet presAssocID="{0B67A56A-8C83-49E2-A06E-37E2EB8027D3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980B91F-F123-480C-8946-56199BD27115}" type="pres">
      <dgm:prSet presAssocID="{18F238D2-2A4A-4DCC-BAC0-4FBDC214498B}" presName="sp" presStyleCnt="0"/>
      <dgm:spPr/>
    </dgm:pt>
    <dgm:pt modelId="{79789F8E-3C96-4530-B770-6B0AE8BB1D97}" type="pres">
      <dgm:prSet presAssocID="{A4118477-937C-4BD3-9C3D-23D81A754989}" presName="composite" presStyleCnt="0"/>
      <dgm:spPr/>
    </dgm:pt>
    <dgm:pt modelId="{9FEF882C-722E-4378-8BA0-A468E39043B5}" type="pres">
      <dgm:prSet presAssocID="{A4118477-937C-4BD3-9C3D-23D81A75498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55B5848-E5FE-45E1-962A-FA61C9C2C436}" type="pres">
      <dgm:prSet presAssocID="{A4118477-937C-4BD3-9C3D-23D81A75498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5812431-9EC6-42E7-AAC8-AE847E653536}" srcId="{A4118477-937C-4BD3-9C3D-23D81A754989}" destId="{C8B0F398-0B75-4F2F-9D8F-215691BBA5E6}" srcOrd="0" destOrd="0" parTransId="{B6F009C1-B5C7-4B82-8C20-A6DA2911C34D}" sibTransId="{D64F7A9F-56A3-48F0-AA65-58FB3A836044}"/>
    <dgm:cxn modelId="{5A139436-1912-4045-A889-5989AF64733D}" srcId="{60E8CB04-B44F-47BE-950C-F1FEA0F39B6B}" destId="{A4970CFE-141E-40A3-A3EB-2E4B9AC877B5}" srcOrd="2" destOrd="0" parTransId="{EDE0E1A3-8A58-4266-BA5A-79F29FE8189E}" sibTransId="{CA7C6E35-FC46-4F4B-8C1C-DA7F6B1AD7D1}"/>
    <dgm:cxn modelId="{A26C2170-5A29-4358-AE5F-6D65C9990F78}" type="presOf" srcId="{C8B0F398-0B75-4F2F-9D8F-215691BBA5E6}" destId="{C55B5848-E5FE-45E1-962A-FA61C9C2C436}" srcOrd="0" destOrd="0" presId="urn:microsoft.com/office/officeart/2005/8/layout/chevron2"/>
    <dgm:cxn modelId="{4384520E-BD97-48A7-A5A9-40AB7DF76852}" type="presOf" srcId="{A64E7D9E-4C62-4D42-BB3B-59C99DF53FFA}" destId="{479438B3-05AB-4C7E-BFF6-A5B6B24CCDA8}" srcOrd="0" destOrd="0" presId="urn:microsoft.com/office/officeart/2005/8/layout/chevron2"/>
    <dgm:cxn modelId="{E87C7756-A6F6-403C-B768-FE9D05468239}" srcId="{60E8CB04-B44F-47BE-950C-F1FEA0F39B6B}" destId="{EC86B9B3-75E7-4364-842B-73FD4EB2FB63}" srcOrd="1" destOrd="0" parTransId="{8959FD88-7CE1-4561-9CD2-E4A8C0EA5BB9}" sibTransId="{7DEB3F2E-5301-421A-8576-8CBA88AA02FE}"/>
    <dgm:cxn modelId="{345BD835-B5ED-4879-8C9B-270D2540A574}" type="presOf" srcId="{DF7FD270-4213-4DE5-AF49-596789A82EAF}" destId="{3F77BC07-D309-4871-B248-5CCA398369FE}" srcOrd="0" destOrd="0" presId="urn:microsoft.com/office/officeart/2005/8/layout/chevron2"/>
    <dgm:cxn modelId="{BF9B4917-5344-4136-A4CE-B9058F6691C2}" type="presOf" srcId="{C8F3024B-E8F6-46B6-A520-BC37221D995A}" destId="{EBA47CE5-FF0A-44AB-8E88-8EF82CEF07EA}" srcOrd="0" destOrd="0" presId="urn:microsoft.com/office/officeart/2005/8/layout/chevron2"/>
    <dgm:cxn modelId="{B2872C6C-67B9-43D3-98C3-2DEA4BA20C94}" srcId="{0B67A56A-8C83-49E2-A06E-37E2EB8027D3}" destId="{C8F3024B-E8F6-46B6-A520-BC37221D995A}" srcOrd="0" destOrd="0" parTransId="{1D73F248-B94F-46CA-9CB5-546E963599EA}" sibTransId="{8084B4D9-22E8-499B-B0BE-3FF7E4A5DC78}"/>
    <dgm:cxn modelId="{BD54E999-2660-4270-B219-2E024502AF9C}" type="presOf" srcId="{6269182D-AAF5-4E68-B861-EEBD38C280AE}" destId="{EDFAE87F-8AAD-4D7D-B5C3-A1413D88BBDF}" srcOrd="0" destOrd="0" presId="urn:microsoft.com/office/officeart/2005/8/layout/chevron2"/>
    <dgm:cxn modelId="{D01BE852-0426-403E-9871-3F036AF3C58E}" type="presOf" srcId="{CBCB9E35-02DF-47A0-A231-C27CE6339E69}" destId="{E4C5D779-7173-418B-9404-EDBCB53DB9D8}" srcOrd="0" destOrd="0" presId="urn:microsoft.com/office/officeart/2005/8/layout/chevron2"/>
    <dgm:cxn modelId="{3BCDE6D9-56BC-4A0E-B3FE-AC5839A35781}" type="presOf" srcId="{A4118477-937C-4BD3-9C3D-23D81A754989}" destId="{9FEF882C-722E-4378-8BA0-A468E39043B5}" srcOrd="0" destOrd="0" presId="urn:microsoft.com/office/officeart/2005/8/layout/chevron2"/>
    <dgm:cxn modelId="{8EB357D4-D742-4E29-9A92-AB7B7B0C27DB}" srcId="{54B9C04F-108B-4F58-AF88-1C3258ECC0C3}" destId="{A64E7D9E-4C62-4D42-BB3B-59C99DF53FFA}" srcOrd="0" destOrd="0" parTransId="{6D9FDAA1-7D96-4D38-8609-C8F91093FE06}" sibTransId="{D73D9D58-557B-492F-A0CC-EC03A486FE20}"/>
    <dgm:cxn modelId="{5A1C86FE-6D39-47E3-88F4-544F81B72435}" type="presOf" srcId="{1B60EBC8-8AEF-450B-905C-E4685BEE57E2}" destId="{AA03FFF1-6E8B-462D-92FB-4F01783360A9}" srcOrd="0" destOrd="0" presId="urn:microsoft.com/office/officeart/2005/8/layout/chevron2"/>
    <dgm:cxn modelId="{31393637-20E6-4ADF-87E4-1872D977F674}" type="presOf" srcId="{EC86B9B3-75E7-4364-842B-73FD4EB2FB63}" destId="{4E81F59D-233E-47EB-B461-FCE073E1CEE1}" srcOrd="0" destOrd="0" presId="urn:microsoft.com/office/officeart/2005/8/layout/chevron2"/>
    <dgm:cxn modelId="{961758E1-2932-485B-AACB-67CF6F2C9587}" srcId="{7BE3A891-E2F5-45D2-8FAF-242E69E06CED}" destId="{6269182D-AAF5-4E68-B861-EEBD38C280AE}" srcOrd="0" destOrd="0" parTransId="{947D4B15-E305-4FC5-BB43-D2911BB8F1A7}" sibTransId="{2F9B2B52-E21A-4B51-BA91-4456F34C8387}"/>
    <dgm:cxn modelId="{EC16C8D9-8AA5-44EB-AE51-E411431B82D2}" srcId="{EC86B9B3-75E7-4364-842B-73FD4EB2FB63}" destId="{1B60EBC8-8AEF-450B-905C-E4685BEE57E2}" srcOrd="0" destOrd="0" parTransId="{F32CD724-0296-4FF7-85AA-7BAE82716E88}" sibTransId="{1CEA9280-F746-4E80-8CEC-F61A2574E18C}"/>
    <dgm:cxn modelId="{3E11122C-D884-43D4-824C-0047E1DBB219}" srcId="{60E8CB04-B44F-47BE-950C-F1FEA0F39B6B}" destId="{A4118477-937C-4BD3-9C3D-23D81A754989}" srcOrd="6" destOrd="0" parTransId="{E37AAF7E-AB9B-4415-8073-13BC831531C8}" sibTransId="{2C0C3546-4A87-4CE9-B2FD-544477F30E5A}"/>
    <dgm:cxn modelId="{545CA65C-1ADF-4283-984C-CE6E3B9D8473}" type="presOf" srcId="{A4970CFE-141E-40A3-A3EB-2E4B9AC877B5}" destId="{FF92A6D7-9758-4186-B019-D3C149359F61}" srcOrd="0" destOrd="0" presId="urn:microsoft.com/office/officeart/2005/8/layout/chevron2"/>
    <dgm:cxn modelId="{567E0720-F52C-404A-9B3B-5688693CC15F}" type="presOf" srcId="{60E8CB04-B44F-47BE-950C-F1FEA0F39B6B}" destId="{C543E9AF-5A89-466D-84BF-7387193B1AE6}" srcOrd="0" destOrd="0" presId="urn:microsoft.com/office/officeart/2005/8/layout/chevron2"/>
    <dgm:cxn modelId="{CA4DF271-7322-48A7-B54D-5AF2698ED2D3}" type="presOf" srcId="{7BE3A891-E2F5-45D2-8FAF-242E69E06CED}" destId="{16C92C96-F77F-44DA-90A9-6A6340AF1ACC}" srcOrd="0" destOrd="0" presId="urn:microsoft.com/office/officeart/2005/8/layout/chevron2"/>
    <dgm:cxn modelId="{315B70CE-19CF-4643-93DB-387839490F4D}" type="presOf" srcId="{0983419F-59E9-4E6B-BD8E-9AA117E3CFC1}" destId="{FB355106-7E31-4BA7-A314-91035E35B228}" srcOrd="0" destOrd="0" presId="urn:microsoft.com/office/officeart/2005/8/layout/chevron2"/>
    <dgm:cxn modelId="{EBE45466-14FC-458E-925E-A6C1AD12178C}" srcId="{60E8CB04-B44F-47BE-950C-F1FEA0F39B6B}" destId="{54B9C04F-108B-4F58-AF88-1C3258ECC0C3}" srcOrd="0" destOrd="0" parTransId="{D8542855-35FC-49E2-B3DF-314F041B42FC}" sibTransId="{193631F6-0695-4DEB-B13B-0DB58648E73D}"/>
    <dgm:cxn modelId="{A86F8E10-1727-427A-8C4D-06FA9CF436E4}" srcId="{60E8CB04-B44F-47BE-950C-F1FEA0F39B6B}" destId="{DF7FD270-4213-4DE5-AF49-596789A82EAF}" srcOrd="3" destOrd="0" parTransId="{6026991F-43BA-4B9D-AAC5-FD9A517D78BB}" sibTransId="{3B04B332-B73E-4ABB-A057-61FF37A619A7}"/>
    <dgm:cxn modelId="{0CD8F14D-7307-4F15-98AB-631619BC34EB}" type="presOf" srcId="{0B67A56A-8C83-49E2-A06E-37E2EB8027D3}" destId="{65FE232E-0B27-46C4-B68E-1FCCC0103FF4}" srcOrd="0" destOrd="0" presId="urn:microsoft.com/office/officeart/2005/8/layout/chevron2"/>
    <dgm:cxn modelId="{106F7793-2181-4705-8DE7-76C78C85CBB4}" srcId="{DF7FD270-4213-4DE5-AF49-596789A82EAF}" destId="{0983419F-59E9-4E6B-BD8E-9AA117E3CFC1}" srcOrd="0" destOrd="0" parTransId="{F567B62A-4A5A-47D7-A5FE-09F3802AB950}" sibTransId="{2EA33BDD-D65F-4FC1-8E33-3643B7BF0430}"/>
    <dgm:cxn modelId="{BCC05030-4FAE-4687-8E9A-54AD9B09701E}" srcId="{A4970CFE-141E-40A3-A3EB-2E4B9AC877B5}" destId="{CBCB9E35-02DF-47A0-A231-C27CE6339E69}" srcOrd="0" destOrd="0" parTransId="{DC361BF6-B656-4491-8EF4-EF47BC0C6942}" sibTransId="{DA70B28C-312D-4945-BACC-987961B50F24}"/>
    <dgm:cxn modelId="{B60B1681-5B91-4086-B3FF-73D736CB9AD0}" type="presOf" srcId="{54B9C04F-108B-4F58-AF88-1C3258ECC0C3}" destId="{C1C28D63-D992-487E-ADD6-DAC0E6E0FF9B}" srcOrd="0" destOrd="0" presId="urn:microsoft.com/office/officeart/2005/8/layout/chevron2"/>
    <dgm:cxn modelId="{71ADD562-4F87-4034-B1EC-C48520B51A8A}" srcId="{60E8CB04-B44F-47BE-950C-F1FEA0F39B6B}" destId="{7BE3A891-E2F5-45D2-8FAF-242E69E06CED}" srcOrd="4" destOrd="0" parTransId="{43E53F5D-FDAC-4915-8F8D-F2C6C0AD06F1}" sibTransId="{B04D8637-0702-49AB-A39A-D9ECA88DD281}"/>
    <dgm:cxn modelId="{6F97607B-DA72-41E8-9603-6CAE7AC84A61}" srcId="{60E8CB04-B44F-47BE-950C-F1FEA0F39B6B}" destId="{0B67A56A-8C83-49E2-A06E-37E2EB8027D3}" srcOrd="5" destOrd="0" parTransId="{0E498F73-5696-476D-8C2F-98D22622C796}" sibTransId="{18F238D2-2A4A-4DCC-BAC0-4FBDC214498B}"/>
    <dgm:cxn modelId="{F424B81E-39EC-469B-B911-E0C789AC6541}" type="presParOf" srcId="{C543E9AF-5A89-466D-84BF-7387193B1AE6}" destId="{BF30117C-FAB7-4C8A-853A-9BA301782AE0}" srcOrd="0" destOrd="0" presId="urn:microsoft.com/office/officeart/2005/8/layout/chevron2"/>
    <dgm:cxn modelId="{18654042-A572-408F-A81E-55DE4EB5B66B}" type="presParOf" srcId="{BF30117C-FAB7-4C8A-853A-9BA301782AE0}" destId="{C1C28D63-D992-487E-ADD6-DAC0E6E0FF9B}" srcOrd="0" destOrd="0" presId="urn:microsoft.com/office/officeart/2005/8/layout/chevron2"/>
    <dgm:cxn modelId="{0D29F4CC-6CA9-4250-9FF8-25C303E328BF}" type="presParOf" srcId="{BF30117C-FAB7-4C8A-853A-9BA301782AE0}" destId="{479438B3-05AB-4C7E-BFF6-A5B6B24CCDA8}" srcOrd="1" destOrd="0" presId="urn:microsoft.com/office/officeart/2005/8/layout/chevron2"/>
    <dgm:cxn modelId="{C9B47451-6AAA-4B9A-9FE0-E78EA38C61F7}" type="presParOf" srcId="{C543E9AF-5A89-466D-84BF-7387193B1AE6}" destId="{2AF0B5A1-9226-4A0D-BE21-2026DF55D0B0}" srcOrd="1" destOrd="0" presId="urn:microsoft.com/office/officeart/2005/8/layout/chevron2"/>
    <dgm:cxn modelId="{EC83999E-8C13-45FC-92BA-36BA4FA70FEF}" type="presParOf" srcId="{C543E9AF-5A89-466D-84BF-7387193B1AE6}" destId="{E014F95F-1A86-45F5-AF44-9ABC7ABD0CF9}" srcOrd="2" destOrd="0" presId="urn:microsoft.com/office/officeart/2005/8/layout/chevron2"/>
    <dgm:cxn modelId="{34822345-482F-4CB8-85D7-67082A099918}" type="presParOf" srcId="{E014F95F-1A86-45F5-AF44-9ABC7ABD0CF9}" destId="{4E81F59D-233E-47EB-B461-FCE073E1CEE1}" srcOrd="0" destOrd="0" presId="urn:microsoft.com/office/officeart/2005/8/layout/chevron2"/>
    <dgm:cxn modelId="{8208DCE4-20E5-4155-8F50-25C5EF343409}" type="presParOf" srcId="{E014F95F-1A86-45F5-AF44-9ABC7ABD0CF9}" destId="{AA03FFF1-6E8B-462D-92FB-4F01783360A9}" srcOrd="1" destOrd="0" presId="urn:microsoft.com/office/officeart/2005/8/layout/chevron2"/>
    <dgm:cxn modelId="{B45B34A9-9E4B-4BB6-99BA-90BB0AAD2051}" type="presParOf" srcId="{C543E9AF-5A89-466D-84BF-7387193B1AE6}" destId="{1797DE92-779E-46AA-A53E-DD724821C123}" srcOrd="3" destOrd="0" presId="urn:microsoft.com/office/officeart/2005/8/layout/chevron2"/>
    <dgm:cxn modelId="{AB54CBF5-FEB2-474A-A8B9-46D50BF081A8}" type="presParOf" srcId="{C543E9AF-5A89-466D-84BF-7387193B1AE6}" destId="{69057B21-993B-4A12-832F-CDEF5FE91ECB}" srcOrd="4" destOrd="0" presId="urn:microsoft.com/office/officeart/2005/8/layout/chevron2"/>
    <dgm:cxn modelId="{AE4AEC0D-DD5F-49F4-B310-644583DE6246}" type="presParOf" srcId="{69057B21-993B-4A12-832F-CDEF5FE91ECB}" destId="{FF92A6D7-9758-4186-B019-D3C149359F61}" srcOrd="0" destOrd="0" presId="urn:microsoft.com/office/officeart/2005/8/layout/chevron2"/>
    <dgm:cxn modelId="{27D002B4-B803-47CF-B14A-FDD7FAA9EBEA}" type="presParOf" srcId="{69057B21-993B-4A12-832F-CDEF5FE91ECB}" destId="{E4C5D779-7173-418B-9404-EDBCB53DB9D8}" srcOrd="1" destOrd="0" presId="urn:microsoft.com/office/officeart/2005/8/layout/chevron2"/>
    <dgm:cxn modelId="{8AF3A738-309D-453C-8B8F-A7182B5E0978}" type="presParOf" srcId="{C543E9AF-5A89-466D-84BF-7387193B1AE6}" destId="{2E1C79BC-2AC8-4F92-8415-528AF1B55D40}" srcOrd="5" destOrd="0" presId="urn:microsoft.com/office/officeart/2005/8/layout/chevron2"/>
    <dgm:cxn modelId="{495540FB-0696-4642-8269-E1AA0D358626}" type="presParOf" srcId="{C543E9AF-5A89-466D-84BF-7387193B1AE6}" destId="{3AD8FD28-811B-4A0F-9D3D-B12884289CC9}" srcOrd="6" destOrd="0" presId="urn:microsoft.com/office/officeart/2005/8/layout/chevron2"/>
    <dgm:cxn modelId="{EFF099C6-4267-43E8-A6D9-4173869D759B}" type="presParOf" srcId="{3AD8FD28-811B-4A0F-9D3D-B12884289CC9}" destId="{3F77BC07-D309-4871-B248-5CCA398369FE}" srcOrd="0" destOrd="0" presId="urn:microsoft.com/office/officeart/2005/8/layout/chevron2"/>
    <dgm:cxn modelId="{D82DFAB7-CF4F-43CF-BD6D-F4CEB586F836}" type="presParOf" srcId="{3AD8FD28-811B-4A0F-9D3D-B12884289CC9}" destId="{FB355106-7E31-4BA7-A314-91035E35B228}" srcOrd="1" destOrd="0" presId="urn:microsoft.com/office/officeart/2005/8/layout/chevron2"/>
    <dgm:cxn modelId="{F76E43EC-1BBE-406A-BCBD-20603753D939}" type="presParOf" srcId="{C543E9AF-5A89-466D-84BF-7387193B1AE6}" destId="{AB8EFFA4-3111-4057-AF93-4BB47C22624D}" srcOrd="7" destOrd="0" presId="urn:microsoft.com/office/officeart/2005/8/layout/chevron2"/>
    <dgm:cxn modelId="{2F472AF9-5687-4C7F-BC26-8B06C0123E2A}" type="presParOf" srcId="{C543E9AF-5A89-466D-84BF-7387193B1AE6}" destId="{2B43F6E0-53C6-4262-8A35-55456CE9B7FF}" srcOrd="8" destOrd="0" presId="urn:microsoft.com/office/officeart/2005/8/layout/chevron2"/>
    <dgm:cxn modelId="{98CA7D5A-4C27-4885-A5F6-2A0AA3F94020}" type="presParOf" srcId="{2B43F6E0-53C6-4262-8A35-55456CE9B7FF}" destId="{16C92C96-F77F-44DA-90A9-6A6340AF1ACC}" srcOrd="0" destOrd="0" presId="urn:microsoft.com/office/officeart/2005/8/layout/chevron2"/>
    <dgm:cxn modelId="{1E36875C-FB1F-4108-AF89-CF033AC29BF3}" type="presParOf" srcId="{2B43F6E0-53C6-4262-8A35-55456CE9B7FF}" destId="{EDFAE87F-8AAD-4D7D-B5C3-A1413D88BBDF}" srcOrd="1" destOrd="0" presId="urn:microsoft.com/office/officeart/2005/8/layout/chevron2"/>
    <dgm:cxn modelId="{2709D7F3-2F66-4A64-A281-20A0F76AE6EB}" type="presParOf" srcId="{C543E9AF-5A89-466D-84BF-7387193B1AE6}" destId="{D5EC4F66-7B39-47A2-97EA-D2216B2BCE8E}" srcOrd="9" destOrd="0" presId="urn:microsoft.com/office/officeart/2005/8/layout/chevron2"/>
    <dgm:cxn modelId="{D72DA9B4-6A62-4145-9963-4AD8D9B79C32}" type="presParOf" srcId="{C543E9AF-5A89-466D-84BF-7387193B1AE6}" destId="{2E01C73F-379D-48AC-BCD9-32BF7E7C5E50}" srcOrd="10" destOrd="0" presId="urn:microsoft.com/office/officeart/2005/8/layout/chevron2"/>
    <dgm:cxn modelId="{D8708A2B-E97B-4CA5-B403-53324B6DF503}" type="presParOf" srcId="{2E01C73F-379D-48AC-BCD9-32BF7E7C5E50}" destId="{65FE232E-0B27-46C4-B68E-1FCCC0103FF4}" srcOrd="0" destOrd="0" presId="urn:microsoft.com/office/officeart/2005/8/layout/chevron2"/>
    <dgm:cxn modelId="{F3AEFCE9-638E-44B0-B24E-15E4B6A78D93}" type="presParOf" srcId="{2E01C73F-379D-48AC-BCD9-32BF7E7C5E50}" destId="{EBA47CE5-FF0A-44AB-8E88-8EF82CEF07EA}" srcOrd="1" destOrd="0" presId="urn:microsoft.com/office/officeart/2005/8/layout/chevron2"/>
    <dgm:cxn modelId="{66D14425-4CA5-48CB-985C-D3C794239D7B}" type="presParOf" srcId="{C543E9AF-5A89-466D-84BF-7387193B1AE6}" destId="{6980B91F-F123-480C-8946-56199BD27115}" srcOrd="11" destOrd="0" presId="urn:microsoft.com/office/officeart/2005/8/layout/chevron2"/>
    <dgm:cxn modelId="{D5F71CD7-F512-4857-9A01-8E0A203CFF3C}" type="presParOf" srcId="{C543E9AF-5A89-466D-84BF-7387193B1AE6}" destId="{79789F8E-3C96-4530-B770-6B0AE8BB1D97}" srcOrd="12" destOrd="0" presId="urn:microsoft.com/office/officeart/2005/8/layout/chevron2"/>
    <dgm:cxn modelId="{08591C80-2D17-47B9-A7E2-CA5CE7A7458F}" type="presParOf" srcId="{79789F8E-3C96-4530-B770-6B0AE8BB1D97}" destId="{9FEF882C-722E-4378-8BA0-A468E39043B5}" srcOrd="0" destOrd="0" presId="urn:microsoft.com/office/officeart/2005/8/layout/chevron2"/>
    <dgm:cxn modelId="{C5C2D89E-FE2A-4572-BCDE-83C2E6DC2D4F}" type="presParOf" srcId="{79789F8E-3C96-4530-B770-6B0AE8BB1D97}" destId="{C55B5848-E5FE-45E1-962A-FA61C9C2C4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EDCC3-9885-4FFF-922C-454BD983C50A}">
      <dsp:nvSpPr>
        <dsp:cNvPr id="0" name=""/>
        <dsp:cNvSpPr/>
      </dsp:nvSpPr>
      <dsp:spPr>
        <a:xfrm rot="5400000">
          <a:off x="-175520" y="178265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</a:t>
          </a:r>
          <a:endParaRPr lang="nl-NL" sz="2400" kern="1200" dirty="0"/>
        </a:p>
      </dsp:txBody>
      <dsp:txXfrm rot="-5400000">
        <a:off x="1" y="412292"/>
        <a:ext cx="819093" cy="351041"/>
      </dsp:txXfrm>
    </dsp:sp>
    <dsp:sp modelId="{83C8A1E9-EA61-4346-8278-B6C808146F99}">
      <dsp:nvSpPr>
        <dsp:cNvPr id="0" name=""/>
        <dsp:cNvSpPr/>
      </dsp:nvSpPr>
      <dsp:spPr>
        <a:xfrm rot="5400000">
          <a:off x="5387928" y="-4566089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Zorg voor een veilige omgeving</a:t>
          </a:r>
          <a:endParaRPr lang="nl-NL" sz="1500" kern="1200" dirty="0"/>
        </a:p>
      </dsp:txBody>
      <dsp:txXfrm rot="-5400000">
        <a:off x="819094" y="39874"/>
        <a:ext cx="9861127" cy="686329"/>
      </dsp:txXfrm>
    </dsp:sp>
    <dsp:sp modelId="{4F94CB57-7092-4409-8913-D8BDA8AF7ED6}">
      <dsp:nvSpPr>
        <dsp:cNvPr id="0" name=""/>
        <dsp:cNvSpPr/>
      </dsp:nvSpPr>
      <dsp:spPr>
        <a:xfrm rot="5400000">
          <a:off x="-175520" y="1252667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2</a:t>
          </a:r>
          <a:endParaRPr lang="nl-NL" sz="2400" kern="1200" dirty="0"/>
        </a:p>
      </dsp:txBody>
      <dsp:txXfrm rot="-5400000">
        <a:off x="1" y="1486694"/>
        <a:ext cx="819093" cy="351041"/>
      </dsp:txXfrm>
    </dsp:sp>
    <dsp:sp modelId="{473A3AC7-7EAD-4ED6-A6BB-307EDBC54247}">
      <dsp:nvSpPr>
        <dsp:cNvPr id="0" name=""/>
        <dsp:cNvSpPr/>
      </dsp:nvSpPr>
      <dsp:spPr>
        <a:xfrm rot="5400000">
          <a:off x="5387928" y="-3491686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Controleer bewustzijn</a:t>
          </a:r>
          <a:endParaRPr lang="nl-N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>
              <a:solidFill>
                <a:srgbClr val="FF0000"/>
              </a:solidFill>
            </a:rPr>
            <a:t>Reageert wel,</a:t>
          </a:r>
          <a:r>
            <a:rPr lang="nl-NL" sz="1500" kern="1200" dirty="0" smtClean="0"/>
            <a:t> maar is niet lekker. Dan stabiele zijligging en bij persoon blijven. Hulp inschakelen</a:t>
          </a:r>
          <a:endParaRPr lang="nl-N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>
              <a:solidFill>
                <a:schemeClr val="accent6"/>
              </a:solidFill>
            </a:rPr>
            <a:t>Geen bewustzijn</a:t>
          </a:r>
          <a:r>
            <a:rPr lang="nl-NL" sz="1500" kern="1200" dirty="0" smtClean="0"/>
            <a:t>, ga naar stap 3</a:t>
          </a:r>
          <a:endParaRPr lang="nl-NL" sz="1500" kern="1200" dirty="0"/>
        </a:p>
      </dsp:txBody>
      <dsp:txXfrm rot="-5400000">
        <a:off x="819094" y="1114277"/>
        <a:ext cx="9861127" cy="686329"/>
      </dsp:txXfrm>
    </dsp:sp>
    <dsp:sp modelId="{DE3CCEF9-EF83-400C-9555-B4ECB29B39F1}">
      <dsp:nvSpPr>
        <dsp:cNvPr id="0" name=""/>
        <dsp:cNvSpPr/>
      </dsp:nvSpPr>
      <dsp:spPr>
        <a:xfrm rot="5400000">
          <a:off x="-175520" y="2327069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3</a:t>
          </a:r>
          <a:endParaRPr lang="nl-NL" sz="2400" kern="1200" dirty="0"/>
        </a:p>
      </dsp:txBody>
      <dsp:txXfrm rot="-5400000">
        <a:off x="1" y="2561096"/>
        <a:ext cx="819093" cy="351041"/>
      </dsp:txXfrm>
    </dsp:sp>
    <dsp:sp modelId="{2A3B76B5-2A69-4334-804B-3BF2AFAE1493}">
      <dsp:nvSpPr>
        <dsp:cNvPr id="0" name=""/>
        <dsp:cNvSpPr/>
      </dsp:nvSpPr>
      <dsp:spPr>
        <a:xfrm rot="5400000">
          <a:off x="5387928" y="-2417284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Bel 112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Vraag om hulp en laat AED halen</a:t>
          </a:r>
          <a:endParaRPr lang="nl-N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TERUG KOMEN</a:t>
          </a:r>
          <a:endParaRPr lang="nl-NL" sz="1500" kern="1200" dirty="0"/>
        </a:p>
      </dsp:txBody>
      <dsp:txXfrm rot="-5400000">
        <a:off x="819094" y="2188679"/>
        <a:ext cx="9861127" cy="686329"/>
      </dsp:txXfrm>
    </dsp:sp>
    <dsp:sp modelId="{FEDC1010-BBDE-4BF5-8DA5-4CD864DAE2FC}">
      <dsp:nvSpPr>
        <dsp:cNvPr id="0" name=""/>
        <dsp:cNvSpPr/>
      </dsp:nvSpPr>
      <dsp:spPr>
        <a:xfrm rot="5400000">
          <a:off x="-175520" y="3401472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4</a:t>
          </a:r>
          <a:endParaRPr lang="nl-NL" sz="2400" kern="1200" dirty="0"/>
        </a:p>
      </dsp:txBody>
      <dsp:txXfrm rot="-5400000">
        <a:off x="1" y="3635499"/>
        <a:ext cx="819093" cy="351041"/>
      </dsp:txXfrm>
    </dsp:sp>
    <dsp:sp modelId="{2B034D48-3C46-4D6A-BCF4-E470D6BA77A0}">
      <dsp:nvSpPr>
        <dsp:cNvPr id="0" name=""/>
        <dsp:cNvSpPr/>
      </dsp:nvSpPr>
      <dsp:spPr>
        <a:xfrm rot="5400000">
          <a:off x="5387928" y="-1342882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Controleer ademhaling 10 sec</a:t>
          </a:r>
          <a:endParaRPr lang="nl-N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 </a:t>
          </a:r>
          <a:r>
            <a:rPr lang="nl-NL" sz="1500" kern="1200" dirty="0" smtClean="0">
              <a:solidFill>
                <a:srgbClr val="FF0000"/>
              </a:solidFill>
            </a:rPr>
            <a:t>Wel ademhaling</a:t>
          </a:r>
          <a:r>
            <a:rPr lang="nl-NL" sz="1500" kern="1200" dirty="0" smtClean="0"/>
            <a:t>,  % , bij obstructie luchtweg open maken</a:t>
          </a:r>
          <a:endParaRPr lang="nl-NL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 </a:t>
          </a:r>
          <a:r>
            <a:rPr lang="nl-NL" sz="1500" kern="1200" dirty="0" smtClean="0">
              <a:solidFill>
                <a:schemeClr val="accent6"/>
              </a:solidFill>
            </a:rPr>
            <a:t>Geen ademhaling</a:t>
          </a:r>
          <a:r>
            <a:rPr lang="nl-NL" sz="1500" kern="1200" dirty="0" smtClean="0"/>
            <a:t>; </a:t>
          </a:r>
          <a:r>
            <a:rPr lang="nl-NL" sz="1500" kern="1200" dirty="0" smtClean="0"/>
            <a:t>stap 5 </a:t>
          </a:r>
          <a:r>
            <a:rPr lang="nl-NL" sz="1500" kern="1200" dirty="0" err="1" smtClean="0"/>
            <a:t>ev</a:t>
          </a:r>
          <a:endParaRPr lang="nl-NL" sz="1500" kern="1200" dirty="0"/>
        </a:p>
      </dsp:txBody>
      <dsp:txXfrm rot="-5400000">
        <a:off x="819094" y="3263081"/>
        <a:ext cx="9861127" cy="686329"/>
      </dsp:txXfrm>
    </dsp:sp>
    <dsp:sp modelId="{A4BCA516-2AF9-4B70-AD1B-9EB80C99F04F}">
      <dsp:nvSpPr>
        <dsp:cNvPr id="0" name=""/>
        <dsp:cNvSpPr/>
      </dsp:nvSpPr>
      <dsp:spPr>
        <a:xfrm rot="5400000">
          <a:off x="-175520" y="4475874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5</a:t>
          </a:r>
          <a:endParaRPr lang="nl-NL" sz="2400" kern="1200" dirty="0"/>
        </a:p>
      </dsp:txBody>
      <dsp:txXfrm rot="-5400000">
        <a:off x="1" y="4709901"/>
        <a:ext cx="819093" cy="351041"/>
      </dsp:txXfrm>
    </dsp:sp>
    <dsp:sp modelId="{A22FEB0F-BC93-4F4A-800B-0FF57FB691C2}">
      <dsp:nvSpPr>
        <dsp:cNvPr id="0" name=""/>
        <dsp:cNvSpPr/>
      </dsp:nvSpPr>
      <dsp:spPr>
        <a:xfrm rot="5400000">
          <a:off x="5387928" y="-268480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Start met </a:t>
          </a:r>
          <a:r>
            <a:rPr lang="nl-NL" sz="1500" kern="1200" dirty="0" err="1" smtClean="0"/>
            <a:t>borstcompressies</a:t>
          </a:r>
          <a:r>
            <a:rPr lang="nl-NL" sz="1500" kern="1200" dirty="0" smtClean="0"/>
            <a:t> 30 keer</a:t>
          </a:r>
          <a:endParaRPr lang="nl-NL" sz="1500" kern="1200" dirty="0"/>
        </a:p>
      </dsp:txBody>
      <dsp:txXfrm rot="-5400000">
        <a:off x="819094" y="4337483"/>
        <a:ext cx="9861127" cy="686329"/>
      </dsp:txXfrm>
    </dsp:sp>
    <dsp:sp modelId="{47247159-693A-4AAA-A329-3E348ADD4056}">
      <dsp:nvSpPr>
        <dsp:cNvPr id="0" name=""/>
        <dsp:cNvSpPr/>
      </dsp:nvSpPr>
      <dsp:spPr>
        <a:xfrm rot="5400000">
          <a:off x="-175520" y="5550276"/>
          <a:ext cx="1170134" cy="819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6</a:t>
          </a:r>
          <a:endParaRPr lang="nl-NL" sz="2400" kern="1200" dirty="0"/>
        </a:p>
      </dsp:txBody>
      <dsp:txXfrm rot="-5400000">
        <a:off x="1" y="5784303"/>
        <a:ext cx="819093" cy="351041"/>
      </dsp:txXfrm>
    </dsp:sp>
    <dsp:sp modelId="{92673A57-9223-43D2-AE62-7E648064449D}">
      <dsp:nvSpPr>
        <dsp:cNvPr id="0" name=""/>
        <dsp:cNvSpPr/>
      </dsp:nvSpPr>
      <dsp:spPr>
        <a:xfrm rot="5400000">
          <a:off x="5387928" y="805922"/>
          <a:ext cx="760587" cy="98982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500" kern="1200" dirty="0" smtClean="0"/>
            <a:t>Beademen 2 keer</a:t>
          </a:r>
          <a:endParaRPr lang="nl-NL" sz="1500" kern="1200" dirty="0"/>
        </a:p>
      </dsp:txBody>
      <dsp:txXfrm rot="-5400000">
        <a:off x="819094" y="5411886"/>
        <a:ext cx="9861127" cy="6863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28D63-D992-487E-ADD6-DAC0E6E0FF9B}">
      <dsp:nvSpPr>
        <dsp:cNvPr id="0" name=""/>
        <dsp:cNvSpPr/>
      </dsp:nvSpPr>
      <dsp:spPr>
        <a:xfrm rot="5400000">
          <a:off x="-143873" y="147472"/>
          <a:ext cx="959159" cy="67141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1</a:t>
          </a:r>
          <a:endParaRPr lang="nl-NL" sz="1900" kern="1200" dirty="0"/>
        </a:p>
      </dsp:txBody>
      <dsp:txXfrm rot="-5400000">
        <a:off x="2" y="339304"/>
        <a:ext cx="671411" cy="287748"/>
      </dsp:txXfrm>
    </dsp:sp>
    <dsp:sp modelId="{479438B3-05AB-4C7E-BFF6-A5B6B24CCDA8}">
      <dsp:nvSpPr>
        <dsp:cNvPr id="0" name=""/>
        <dsp:cNvSpPr/>
      </dsp:nvSpPr>
      <dsp:spPr>
        <a:xfrm rot="5400000">
          <a:off x="5924035" y="-5249025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Controleer ademhaling</a:t>
          </a:r>
          <a:endParaRPr lang="nl-NL" sz="3800" kern="1200" dirty="0"/>
        </a:p>
      </dsp:txBody>
      <dsp:txXfrm rot="-5400000">
        <a:off x="671411" y="34033"/>
        <a:ext cx="11098268" cy="562585"/>
      </dsp:txXfrm>
    </dsp:sp>
    <dsp:sp modelId="{4E81F59D-233E-47EB-B461-FCE073E1CEE1}">
      <dsp:nvSpPr>
        <dsp:cNvPr id="0" name=""/>
        <dsp:cNvSpPr/>
      </dsp:nvSpPr>
      <dsp:spPr>
        <a:xfrm rot="5400000">
          <a:off x="-143873" y="1024109"/>
          <a:ext cx="959159" cy="67141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2</a:t>
          </a:r>
          <a:endParaRPr lang="nl-NL" sz="1900" kern="1200" dirty="0"/>
        </a:p>
      </dsp:txBody>
      <dsp:txXfrm rot="-5400000">
        <a:off x="2" y="1215941"/>
        <a:ext cx="671411" cy="287748"/>
      </dsp:txXfrm>
    </dsp:sp>
    <dsp:sp modelId="{AA03FFF1-6E8B-462D-92FB-4F01783360A9}">
      <dsp:nvSpPr>
        <dsp:cNvPr id="0" name=""/>
        <dsp:cNvSpPr/>
      </dsp:nvSpPr>
      <dsp:spPr>
        <a:xfrm rot="5400000">
          <a:off x="5924035" y="-4372389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Let op veiligheid</a:t>
          </a:r>
          <a:endParaRPr lang="nl-NL" sz="3800" kern="1200" dirty="0"/>
        </a:p>
      </dsp:txBody>
      <dsp:txXfrm rot="-5400000">
        <a:off x="671411" y="910669"/>
        <a:ext cx="11098268" cy="562585"/>
      </dsp:txXfrm>
    </dsp:sp>
    <dsp:sp modelId="{FF92A6D7-9758-4186-B019-D3C149359F61}">
      <dsp:nvSpPr>
        <dsp:cNvPr id="0" name=""/>
        <dsp:cNvSpPr/>
      </dsp:nvSpPr>
      <dsp:spPr>
        <a:xfrm rot="5400000">
          <a:off x="-143873" y="1900745"/>
          <a:ext cx="959159" cy="67141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3</a:t>
          </a:r>
          <a:endParaRPr lang="nl-NL" sz="1900" kern="1200" dirty="0"/>
        </a:p>
      </dsp:txBody>
      <dsp:txXfrm rot="-5400000">
        <a:off x="2" y="2092577"/>
        <a:ext cx="671411" cy="287748"/>
      </dsp:txXfrm>
    </dsp:sp>
    <dsp:sp modelId="{E4C5D779-7173-418B-9404-EDBCB53DB9D8}">
      <dsp:nvSpPr>
        <dsp:cNvPr id="0" name=""/>
        <dsp:cNvSpPr/>
      </dsp:nvSpPr>
      <dsp:spPr>
        <a:xfrm rot="5400000">
          <a:off x="5924035" y="-3495752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Bel 112 (en haal AED)</a:t>
          </a:r>
          <a:endParaRPr lang="nl-NL" sz="3800" kern="1200" dirty="0"/>
        </a:p>
      </dsp:txBody>
      <dsp:txXfrm rot="-5400000">
        <a:off x="671411" y="1787306"/>
        <a:ext cx="11098268" cy="562585"/>
      </dsp:txXfrm>
    </dsp:sp>
    <dsp:sp modelId="{3F77BC07-D309-4871-B248-5CCA398369FE}">
      <dsp:nvSpPr>
        <dsp:cNvPr id="0" name=""/>
        <dsp:cNvSpPr/>
      </dsp:nvSpPr>
      <dsp:spPr>
        <a:xfrm rot="5400000">
          <a:off x="-143873" y="2777381"/>
          <a:ext cx="959159" cy="6714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4</a:t>
          </a:r>
          <a:endParaRPr lang="nl-NL" sz="1900" kern="1200" dirty="0"/>
        </a:p>
      </dsp:txBody>
      <dsp:txXfrm rot="-5400000">
        <a:off x="2" y="2969213"/>
        <a:ext cx="671411" cy="287748"/>
      </dsp:txXfrm>
    </dsp:sp>
    <dsp:sp modelId="{FB355106-7E31-4BA7-A314-91035E35B228}">
      <dsp:nvSpPr>
        <dsp:cNvPr id="0" name=""/>
        <dsp:cNvSpPr/>
      </dsp:nvSpPr>
      <dsp:spPr>
        <a:xfrm rot="5400000">
          <a:off x="5924035" y="-2619116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smtClean="0"/>
            <a:t>Controleer bewustzijn</a:t>
          </a:r>
          <a:endParaRPr lang="nl-NL" sz="3800" kern="1200" dirty="0"/>
        </a:p>
      </dsp:txBody>
      <dsp:txXfrm rot="-5400000">
        <a:off x="671411" y="2663942"/>
        <a:ext cx="11098268" cy="562585"/>
      </dsp:txXfrm>
    </dsp:sp>
    <dsp:sp modelId="{16C92C96-F77F-44DA-90A9-6A6340AF1ACC}">
      <dsp:nvSpPr>
        <dsp:cNvPr id="0" name=""/>
        <dsp:cNvSpPr/>
      </dsp:nvSpPr>
      <dsp:spPr>
        <a:xfrm rot="5400000">
          <a:off x="-143873" y="3654018"/>
          <a:ext cx="959159" cy="67141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5</a:t>
          </a:r>
          <a:endParaRPr lang="nl-NL" sz="1900" kern="1200" dirty="0"/>
        </a:p>
      </dsp:txBody>
      <dsp:txXfrm rot="-5400000">
        <a:off x="2" y="3845850"/>
        <a:ext cx="671411" cy="287748"/>
      </dsp:txXfrm>
    </dsp:sp>
    <dsp:sp modelId="{EDFAE87F-8AAD-4D7D-B5C3-A1413D88BBDF}">
      <dsp:nvSpPr>
        <dsp:cNvPr id="0" name=""/>
        <dsp:cNvSpPr/>
      </dsp:nvSpPr>
      <dsp:spPr>
        <a:xfrm rot="5400000">
          <a:off x="5924035" y="-1742480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Controleer ademhaling</a:t>
          </a:r>
          <a:endParaRPr lang="nl-NL" sz="3800" kern="1200" dirty="0"/>
        </a:p>
      </dsp:txBody>
      <dsp:txXfrm rot="-5400000">
        <a:off x="671411" y="3540578"/>
        <a:ext cx="11098268" cy="562585"/>
      </dsp:txXfrm>
    </dsp:sp>
    <dsp:sp modelId="{65FE232E-0B27-46C4-B68E-1FCCC0103FF4}">
      <dsp:nvSpPr>
        <dsp:cNvPr id="0" name=""/>
        <dsp:cNvSpPr/>
      </dsp:nvSpPr>
      <dsp:spPr>
        <a:xfrm rot="5400000">
          <a:off x="-143873" y="4530654"/>
          <a:ext cx="959159" cy="67141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6</a:t>
          </a:r>
          <a:endParaRPr lang="nl-NL" sz="1900" kern="1200" dirty="0"/>
        </a:p>
      </dsp:txBody>
      <dsp:txXfrm rot="-5400000">
        <a:off x="2" y="4722486"/>
        <a:ext cx="671411" cy="287748"/>
      </dsp:txXfrm>
    </dsp:sp>
    <dsp:sp modelId="{EBA47CE5-FF0A-44AB-8E88-8EF82CEF07EA}">
      <dsp:nvSpPr>
        <dsp:cNvPr id="0" name=""/>
        <dsp:cNvSpPr/>
      </dsp:nvSpPr>
      <dsp:spPr>
        <a:xfrm rot="5400000">
          <a:off x="5924035" y="-865843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Start 30 </a:t>
          </a:r>
          <a:r>
            <a:rPr lang="nl-NL" sz="3800" kern="1200" dirty="0" err="1" smtClean="0"/>
            <a:t>borstcompressies</a:t>
          </a:r>
          <a:endParaRPr lang="nl-NL" sz="3800" kern="1200" dirty="0"/>
        </a:p>
      </dsp:txBody>
      <dsp:txXfrm rot="-5400000">
        <a:off x="671411" y="4417215"/>
        <a:ext cx="11098268" cy="562585"/>
      </dsp:txXfrm>
    </dsp:sp>
    <dsp:sp modelId="{9FEF882C-722E-4378-8BA0-A468E39043B5}">
      <dsp:nvSpPr>
        <dsp:cNvPr id="0" name=""/>
        <dsp:cNvSpPr/>
      </dsp:nvSpPr>
      <dsp:spPr>
        <a:xfrm rot="5400000">
          <a:off x="-143873" y="5407290"/>
          <a:ext cx="959159" cy="67141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7</a:t>
          </a:r>
          <a:endParaRPr lang="nl-NL" sz="1900" kern="1200" dirty="0"/>
        </a:p>
      </dsp:txBody>
      <dsp:txXfrm rot="-5400000">
        <a:off x="2" y="5599122"/>
        <a:ext cx="671411" cy="287748"/>
      </dsp:txXfrm>
    </dsp:sp>
    <dsp:sp modelId="{C55B5848-E5FE-45E1-962A-FA61C9C2C436}">
      <dsp:nvSpPr>
        <dsp:cNvPr id="0" name=""/>
        <dsp:cNvSpPr/>
      </dsp:nvSpPr>
      <dsp:spPr>
        <a:xfrm rot="5400000">
          <a:off x="5924035" y="10792"/>
          <a:ext cx="623453" cy="111287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800" kern="1200" dirty="0" smtClean="0"/>
            <a:t>2 start 2 ademhalingen</a:t>
          </a:r>
          <a:endParaRPr lang="nl-NL" sz="3800" kern="1200" dirty="0"/>
        </a:p>
      </dsp:txBody>
      <dsp:txXfrm rot="-5400000">
        <a:off x="671411" y="5293850"/>
        <a:ext cx="11098268" cy="562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20D9F-E7ED-45EF-8237-C006C6C8C609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7910E-3631-4EC3-9392-D469091185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91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65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26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7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5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8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48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66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98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2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4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93B87C9-8F3C-40C2-BDF4-D01B8315BED0}" type="datetimeFigureOut">
              <a:rPr lang="nl-NL" smtClean="0"/>
              <a:t>14-3-2019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C48D6A2-A91C-48B9-B380-5F2AA88203E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37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s://www.youtube.com/watch?v=DqNEzchR3g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sZD0Avi8Qs" TargetMode="External"/><Relationship Id="rId4" Type="http://schemas.openxmlformats.org/officeDocument/2006/relationships/hyperlink" Target="https://www.youtube.com/watch?v=6GFTNEbu2F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iMBGMGpBLS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reanimatie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36" y="1520870"/>
            <a:ext cx="4985929" cy="41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het slachtoffer NIET reageert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3" y="2180496"/>
            <a:ext cx="8052062" cy="3678303"/>
          </a:xfrm>
        </p:spPr>
        <p:txBody>
          <a:bodyPr>
            <a:normAutofit/>
          </a:bodyPr>
          <a:lstStyle/>
          <a:p>
            <a:r>
              <a:rPr lang="nl-NL" dirty="0" smtClean="0"/>
              <a:t>Vraag </a:t>
            </a:r>
            <a:r>
              <a:rPr lang="nl-NL" dirty="0"/>
              <a:t>een omstander een ambulance te bellen via 112 en vraag om een AED </a:t>
            </a:r>
            <a:r>
              <a:rPr lang="nl-NL" dirty="0" smtClean="0"/>
              <a:t>te brengen</a:t>
            </a:r>
            <a:r>
              <a:rPr lang="nl-NL" dirty="0"/>
              <a:t>, als die beschikbaar is. </a:t>
            </a:r>
            <a:endParaRPr lang="nl-NL" dirty="0" smtClean="0"/>
          </a:p>
          <a:p>
            <a:r>
              <a:rPr lang="nl-NL" dirty="0" smtClean="0"/>
              <a:t>Ben je alleen bel112</a:t>
            </a:r>
            <a:r>
              <a:rPr lang="nl-NL" dirty="0"/>
              <a:t>. Zet </a:t>
            </a:r>
            <a:r>
              <a:rPr lang="nl-NL" dirty="0" smtClean="0"/>
              <a:t>telefoon op </a:t>
            </a:r>
            <a:r>
              <a:rPr lang="nl-NL" dirty="0"/>
              <a:t>de luidspreker, zodat </a:t>
            </a:r>
            <a:r>
              <a:rPr lang="nl-NL" dirty="0" smtClean="0"/>
              <a:t>je je handen </a:t>
            </a:r>
            <a:r>
              <a:rPr lang="nl-NL" dirty="0"/>
              <a:t>vrij </a:t>
            </a:r>
            <a:r>
              <a:rPr lang="nl-NL" dirty="0" smtClean="0"/>
              <a:t>hebt.</a:t>
            </a:r>
            <a:endParaRPr lang="nl-NL" dirty="0"/>
          </a:p>
          <a:p>
            <a:r>
              <a:rPr lang="nl-NL" dirty="0" smtClean="0"/>
              <a:t>Draai </a:t>
            </a:r>
            <a:r>
              <a:rPr lang="nl-NL" dirty="0"/>
              <a:t>het slachtoffer op zijn rug en maak de luchtweg open met de </a:t>
            </a:r>
            <a:r>
              <a:rPr lang="nl-NL" dirty="0" err="1"/>
              <a:t>hoofdkantelkinliftmethode</a:t>
            </a:r>
            <a:r>
              <a:rPr lang="nl-NL" dirty="0"/>
              <a:t>:</a:t>
            </a:r>
          </a:p>
          <a:p>
            <a:pPr lvl="1"/>
            <a:r>
              <a:rPr lang="nl-NL" dirty="0" smtClean="0"/>
              <a:t>plaats </a:t>
            </a:r>
            <a:r>
              <a:rPr lang="nl-NL" dirty="0"/>
              <a:t>1 hand op zijn voorhoofd en duw voorzichtig het hoofd achterover;</a:t>
            </a:r>
          </a:p>
          <a:p>
            <a:pPr lvl="1"/>
            <a:r>
              <a:rPr lang="nl-NL" dirty="0" smtClean="0"/>
              <a:t>maak </a:t>
            </a:r>
            <a:r>
              <a:rPr lang="nl-NL" dirty="0"/>
              <a:t>vervolgens de </a:t>
            </a:r>
            <a:r>
              <a:rPr lang="nl-NL" dirty="0" err="1"/>
              <a:t>ademweg</a:t>
            </a:r>
            <a:r>
              <a:rPr lang="nl-NL" dirty="0"/>
              <a:t> open door 2 vingertoppen onder de </a:t>
            </a:r>
            <a:r>
              <a:rPr lang="nl-NL" dirty="0" smtClean="0"/>
              <a:t>punt van </a:t>
            </a:r>
            <a:r>
              <a:rPr lang="nl-NL" dirty="0"/>
              <a:t>de kin te plaatsen en deze omhoog te tillen, (Figuur 1).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604" y="4965003"/>
            <a:ext cx="2895851" cy="12071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312" y="216669"/>
            <a:ext cx="2818552" cy="40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839" y="2468140"/>
            <a:ext cx="2931161" cy="4389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</a:t>
            </a:r>
            <a:r>
              <a:rPr lang="nl-NL" dirty="0"/>
              <a:t>Controleer </a:t>
            </a:r>
            <a:r>
              <a:rPr lang="nl-NL" dirty="0" smtClean="0"/>
              <a:t>ademhaling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59134" y="2078133"/>
            <a:ext cx="88017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Houd de luchtweg open </a:t>
            </a:r>
            <a:endParaRPr lang="nl-NL" dirty="0" smtClean="0"/>
          </a:p>
          <a:p>
            <a:r>
              <a:rPr lang="nl-NL" dirty="0" smtClean="0"/>
              <a:t>Kijk</a:t>
            </a:r>
            <a:r>
              <a:rPr lang="nl-NL" dirty="0"/>
              <a:t>, luister en voel </a:t>
            </a:r>
            <a:r>
              <a:rPr lang="nl-NL" dirty="0" smtClean="0"/>
              <a:t>in maximaal </a:t>
            </a:r>
            <a:r>
              <a:rPr lang="nl-NL" dirty="0"/>
              <a:t>10 seconden </a:t>
            </a:r>
            <a:r>
              <a:rPr lang="nl-NL" dirty="0" smtClean="0"/>
              <a:t>of de ademhaling normaal </a:t>
            </a:r>
            <a:r>
              <a:rPr lang="nl-NL" dirty="0"/>
              <a:t>niet normaal of afwezig </a:t>
            </a:r>
            <a:r>
              <a:rPr lang="nl-NL" dirty="0" smtClean="0"/>
              <a:t>is?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Kijk </a:t>
            </a:r>
            <a:r>
              <a:rPr lang="nl-NL" dirty="0"/>
              <a:t>of de borstkas omhoog </a:t>
            </a:r>
            <a:r>
              <a:rPr lang="nl-NL" dirty="0" smtClean="0"/>
              <a:t>komt.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Luister </a:t>
            </a:r>
            <a:r>
              <a:rPr lang="nl-NL" dirty="0"/>
              <a:t>ter hoogte van mond en neus of </a:t>
            </a:r>
            <a:r>
              <a:rPr lang="nl-NL" dirty="0" smtClean="0"/>
              <a:t>je </a:t>
            </a:r>
            <a:r>
              <a:rPr lang="nl-NL" dirty="0"/>
              <a:t>ademhaling </a:t>
            </a:r>
            <a:r>
              <a:rPr lang="nl-NL" dirty="0" smtClean="0"/>
              <a:t>hoort.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Voel </a:t>
            </a:r>
            <a:r>
              <a:rPr lang="nl-NL" dirty="0"/>
              <a:t>met uw wang of er luchtstroom is.</a:t>
            </a:r>
          </a:p>
          <a:p>
            <a:endParaRPr lang="nl-NL" dirty="0"/>
          </a:p>
          <a:p>
            <a:r>
              <a:rPr lang="nl-NL" i="1" dirty="0" smtClean="0"/>
              <a:t>NB</a:t>
            </a:r>
            <a:r>
              <a:rPr lang="nl-NL" i="1" dirty="0"/>
              <a:t>. In de eerste paar minuten na </a:t>
            </a:r>
            <a:r>
              <a:rPr lang="nl-NL" i="1" dirty="0" smtClean="0"/>
              <a:t>de </a:t>
            </a:r>
            <a:r>
              <a:rPr lang="nl-NL" i="1" dirty="0"/>
              <a:t>circulatiestilstand kan het zijn</a:t>
            </a:r>
          </a:p>
          <a:p>
            <a:r>
              <a:rPr lang="nl-NL" i="1" dirty="0"/>
              <a:t>dat het slachtoffer amper ademhaalt, maar alleen af en toe een trage, happende</a:t>
            </a:r>
          </a:p>
          <a:p>
            <a:r>
              <a:rPr lang="nl-NL" i="1" dirty="0"/>
              <a:t>adembeweging maakt, of onregelmatig en/of luidruchtig naar lucht hapt: dit is </a:t>
            </a:r>
            <a:r>
              <a:rPr lang="nl-NL" i="1" dirty="0" err="1" smtClean="0"/>
              <a:t>de‘agonale</a:t>
            </a:r>
            <a:r>
              <a:rPr lang="nl-NL" i="1" dirty="0" smtClean="0"/>
              <a:t> </a:t>
            </a:r>
            <a:r>
              <a:rPr lang="nl-NL" i="1" dirty="0"/>
              <a:t>ademhaling’. Dit is geen normale ademhaling.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>Bij </a:t>
            </a:r>
            <a:r>
              <a:rPr lang="nl-NL" i="1" dirty="0"/>
              <a:t>twijfel </a:t>
            </a:r>
            <a:r>
              <a:rPr lang="nl-NL" i="1" dirty="0" smtClean="0"/>
              <a:t>handelen of er geen normale ademhaling is.</a:t>
            </a:r>
            <a:endParaRPr lang="nl-NL" i="1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8402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als </a:t>
            </a:r>
            <a:r>
              <a:rPr lang="nl-NL" dirty="0"/>
              <a:t>het slachtoffer </a:t>
            </a:r>
            <a:r>
              <a:rPr lang="nl-NL" dirty="0" smtClean="0"/>
              <a:t>Wel normaal </a:t>
            </a:r>
            <a:r>
              <a:rPr lang="nl-NL" dirty="0"/>
              <a:t>ademt: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2771609" cy="3678303"/>
          </a:xfrm>
        </p:spPr>
        <p:txBody>
          <a:bodyPr/>
          <a:lstStyle/>
          <a:p>
            <a:r>
              <a:rPr lang="nl-NL" dirty="0" smtClean="0"/>
              <a:t>Leg </a:t>
            </a:r>
            <a:r>
              <a:rPr lang="nl-NL" dirty="0"/>
              <a:t>hem in de stabiele zijligging.</a:t>
            </a:r>
          </a:p>
          <a:p>
            <a:r>
              <a:rPr lang="nl-NL" dirty="0" smtClean="0"/>
              <a:t>Controleer </a:t>
            </a:r>
            <a:r>
              <a:rPr lang="nl-NL" dirty="0"/>
              <a:t>elke minuut of de ademhaling normaal blijft.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3602" t="25706" r="3334" b="7749"/>
          <a:stretch/>
        </p:blipFill>
        <p:spPr>
          <a:xfrm>
            <a:off x="3352801" y="1993557"/>
            <a:ext cx="8509686" cy="45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833" y="3549520"/>
            <a:ext cx="2123853" cy="3180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182440" cy="1013800"/>
          </a:xfrm>
        </p:spPr>
        <p:txBody>
          <a:bodyPr>
            <a:normAutofit/>
          </a:bodyPr>
          <a:lstStyle/>
          <a:p>
            <a:r>
              <a:rPr lang="nl-NL" dirty="0" smtClean="0"/>
              <a:t>Stap 4:</a:t>
            </a:r>
            <a:br>
              <a:rPr lang="nl-NL" dirty="0" smtClean="0"/>
            </a:br>
            <a:r>
              <a:rPr lang="nl-NL" sz="2200" dirty="0" smtClean="0"/>
              <a:t>Als </a:t>
            </a:r>
            <a:r>
              <a:rPr lang="nl-NL" sz="2200" dirty="0"/>
              <a:t>het slachtoffer NIET ademt of niet normaal ademt, of als </a:t>
            </a:r>
            <a:r>
              <a:rPr lang="nl-NL" sz="2200" dirty="0" smtClean="0"/>
              <a:t>je  </a:t>
            </a:r>
            <a:r>
              <a:rPr lang="nl-NL" sz="2200" dirty="0"/>
              <a:t>twijfelt: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3" y="1715956"/>
            <a:ext cx="8907607" cy="4800174"/>
          </a:xfrm>
        </p:spPr>
        <p:txBody>
          <a:bodyPr>
            <a:normAutofit/>
          </a:bodyPr>
          <a:lstStyle/>
          <a:p>
            <a:r>
              <a:rPr lang="nl-NL" dirty="0" smtClean="0"/>
              <a:t>Alleen </a:t>
            </a:r>
            <a:r>
              <a:rPr lang="nl-NL" dirty="0"/>
              <a:t>als een AED binnen </a:t>
            </a:r>
            <a:r>
              <a:rPr lang="nl-NL" dirty="0" smtClean="0"/>
              <a:t>je </a:t>
            </a:r>
            <a:r>
              <a:rPr lang="nl-NL" dirty="0"/>
              <a:t>bereik is, </a:t>
            </a:r>
            <a:r>
              <a:rPr lang="nl-NL" dirty="0" smtClean="0"/>
              <a:t>pak je deze. </a:t>
            </a:r>
            <a:br>
              <a:rPr lang="nl-NL" dirty="0" smtClean="0"/>
            </a:br>
            <a:r>
              <a:rPr lang="nl-NL" dirty="0" smtClean="0"/>
              <a:t>Laat het slachtoffer </a:t>
            </a:r>
            <a:r>
              <a:rPr lang="nl-NL" dirty="0"/>
              <a:t>zo nodig even </a:t>
            </a:r>
            <a:r>
              <a:rPr lang="nl-NL" dirty="0" smtClean="0"/>
              <a:t>alleen, als je weet dat er een binnen handbereik is!</a:t>
            </a:r>
            <a:endParaRPr lang="nl-NL" dirty="0"/>
          </a:p>
          <a:p>
            <a:r>
              <a:rPr lang="nl-NL" dirty="0" smtClean="0"/>
              <a:t>Start </a:t>
            </a:r>
            <a:r>
              <a:rPr lang="nl-NL" dirty="0" err="1"/>
              <a:t>borstcompressies</a:t>
            </a:r>
            <a:r>
              <a:rPr lang="nl-NL" dirty="0"/>
              <a:t> als volgt:</a:t>
            </a:r>
          </a:p>
          <a:p>
            <a:r>
              <a:rPr lang="nl-NL" dirty="0" smtClean="0"/>
              <a:t>kniel </a:t>
            </a:r>
            <a:r>
              <a:rPr lang="nl-NL" dirty="0"/>
              <a:t>naast het slachtoffer ter hoogte van de bovenarm;</a:t>
            </a:r>
          </a:p>
          <a:p>
            <a:r>
              <a:rPr lang="nl-NL" dirty="0" smtClean="0"/>
              <a:t>plaats </a:t>
            </a:r>
            <a:r>
              <a:rPr lang="nl-NL" dirty="0"/>
              <a:t>de hiel van </a:t>
            </a:r>
            <a:r>
              <a:rPr lang="nl-NL" dirty="0" smtClean="0"/>
              <a:t>je </a:t>
            </a:r>
            <a:r>
              <a:rPr lang="nl-NL" dirty="0"/>
              <a:t>ene hand op het midden van de borstkas;</a:t>
            </a:r>
          </a:p>
          <a:p>
            <a:r>
              <a:rPr lang="nl-NL" dirty="0" smtClean="0"/>
              <a:t>plaats </a:t>
            </a:r>
            <a:r>
              <a:rPr lang="nl-NL" dirty="0"/>
              <a:t>de hiel van </a:t>
            </a:r>
            <a:r>
              <a:rPr lang="nl-NL" dirty="0" smtClean="0"/>
              <a:t>je </a:t>
            </a:r>
            <a:r>
              <a:rPr lang="nl-NL" dirty="0"/>
              <a:t>andere hand boven op de </a:t>
            </a:r>
            <a:r>
              <a:rPr lang="nl-NL" dirty="0" smtClean="0"/>
              <a:t>eerste; haak </a:t>
            </a:r>
            <a:r>
              <a:rPr lang="nl-NL" dirty="0"/>
              <a:t>de vingers van beide handen in elkaar.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Zorg </a:t>
            </a:r>
            <a:r>
              <a:rPr lang="nl-NL" dirty="0"/>
              <a:t>ervoor dat </a:t>
            </a:r>
            <a:r>
              <a:rPr lang="nl-NL" dirty="0" smtClean="0"/>
              <a:t>je </a:t>
            </a:r>
            <a:r>
              <a:rPr lang="nl-NL" dirty="0"/>
              <a:t>geen </a:t>
            </a:r>
            <a:r>
              <a:rPr lang="nl-NL" dirty="0" smtClean="0"/>
              <a:t>directe druk </a:t>
            </a:r>
            <a:r>
              <a:rPr lang="nl-NL" dirty="0"/>
              <a:t>uitoefent op de ribben, de onderste punt van het borstbeen of </a:t>
            </a:r>
            <a:r>
              <a:rPr lang="nl-NL" dirty="0" smtClean="0"/>
              <a:t>de bovenbuik</a:t>
            </a:r>
            <a:r>
              <a:rPr lang="nl-NL" dirty="0"/>
              <a:t>;</a:t>
            </a:r>
          </a:p>
          <a:p>
            <a:r>
              <a:rPr lang="nl-NL" dirty="0" smtClean="0"/>
              <a:t>positioneer jezelf </a:t>
            </a:r>
            <a:r>
              <a:rPr lang="nl-NL" dirty="0"/>
              <a:t>loodrecht op de borstkas, en duw deze met </a:t>
            </a:r>
            <a:r>
              <a:rPr lang="nl-NL" dirty="0" smtClean="0"/>
              <a:t>gestrekte armen </a:t>
            </a:r>
            <a:r>
              <a:rPr lang="nl-NL" dirty="0"/>
              <a:t>tenminste 5 centimeter in, maar niet meer dan 6 centimeter</a:t>
            </a:r>
            <a:r>
              <a:rPr lang="nl-NL" dirty="0" smtClean="0"/>
              <a:t>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7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Plaatsen van je handen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281631" y="2765361"/>
            <a:ext cx="4095750" cy="2724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52493" y="2765361"/>
            <a:ext cx="4095750" cy="27241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625" y="2679782"/>
            <a:ext cx="3840110" cy="3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Start direct met </a:t>
            </a:r>
            <a:r>
              <a:rPr lang="nl-NL" sz="3200" b="1" dirty="0"/>
              <a:t>30</a:t>
            </a:r>
            <a:r>
              <a:rPr lang="nl-NL" dirty="0"/>
              <a:t> </a:t>
            </a:r>
            <a:r>
              <a:rPr lang="nl-NL" dirty="0" err="1" smtClean="0"/>
              <a:t>borstcompressies</a:t>
            </a:r>
            <a:endParaRPr lang="nl-NL" dirty="0"/>
          </a:p>
        </p:txBody>
      </p:sp>
      <p:pic>
        <p:nvPicPr>
          <p:cNvPr id="6" name="Afbeelding 5" descr="Vinnie Jones: Reanimatie zonder beademing (NL ondertiteling) - YouTube - Mozilla Firefox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21602" r="39528" b="33680"/>
          <a:stretch/>
        </p:blipFill>
        <p:spPr>
          <a:xfrm>
            <a:off x="3010931" y="4586518"/>
            <a:ext cx="3501079" cy="196256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7052" y="1817923"/>
            <a:ext cx="11029615" cy="3678303"/>
          </a:xfrm>
        </p:spPr>
        <p:txBody>
          <a:bodyPr/>
          <a:lstStyle/>
          <a:p>
            <a:r>
              <a:rPr lang="nl-NL" dirty="0"/>
              <a:t>laat na elke borstcompressie de borstkas geheel omhoogkomen zonder het contact ermee te verliezen. Herhaal de handeling met een frequentie van </a:t>
            </a:r>
            <a:r>
              <a:rPr lang="nl-NL" dirty="0">
                <a:hlinkClick r:id="rId4"/>
              </a:rPr>
              <a:t>100</a:t>
            </a:r>
            <a:r>
              <a:rPr lang="nl-NL" dirty="0"/>
              <a:t> tot </a:t>
            </a:r>
            <a:r>
              <a:rPr lang="nl-NL" dirty="0">
                <a:hlinkClick r:id="rId5"/>
              </a:rPr>
              <a:t>120</a:t>
            </a:r>
            <a:r>
              <a:rPr lang="nl-NL" dirty="0"/>
              <a:t> keer per minuut;</a:t>
            </a:r>
          </a:p>
          <a:p>
            <a:r>
              <a:rPr lang="nl-NL" dirty="0"/>
              <a:t>het indrukken en omhoog laten komen van de borstkas moet even lang duren.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Staying</a:t>
            </a:r>
            <a:r>
              <a:rPr lang="nl-NL" dirty="0"/>
              <a:t> </a:t>
            </a:r>
            <a:r>
              <a:rPr lang="nl-NL" dirty="0" err="1"/>
              <a:t>alive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56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905" y="570351"/>
            <a:ext cx="11029616" cy="1013800"/>
          </a:xfrm>
        </p:spPr>
        <p:txBody>
          <a:bodyPr>
            <a:normAutofit/>
          </a:bodyPr>
          <a:lstStyle/>
          <a:p>
            <a:r>
              <a:rPr lang="nl-NL" dirty="0" smtClean="0"/>
              <a:t>5. Combineer </a:t>
            </a:r>
            <a:r>
              <a:rPr lang="nl-NL" dirty="0" err="1"/>
              <a:t>borstcompressies</a:t>
            </a:r>
            <a:r>
              <a:rPr lang="nl-NL" dirty="0"/>
              <a:t> met mond-op-mondbeademingen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612" y="2928392"/>
            <a:ext cx="2478081" cy="3711304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540002" y="1878227"/>
            <a:ext cx="8867610" cy="4761469"/>
          </a:xfrm>
        </p:spPr>
        <p:txBody>
          <a:bodyPr>
            <a:normAutofit/>
          </a:bodyPr>
          <a:lstStyle/>
          <a:p>
            <a:r>
              <a:rPr lang="nl-NL" dirty="0" smtClean="0"/>
              <a:t>Maak </a:t>
            </a:r>
            <a:r>
              <a:rPr lang="nl-NL" dirty="0"/>
              <a:t>na 30 </a:t>
            </a:r>
            <a:r>
              <a:rPr lang="nl-NL" dirty="0" err="1"/>
              <a:t>borstcompressies</a:t>
            </a:r>
            <a:r>
              <a:rPr lang="nl-NL" dirty="0"/>
              <a:t> de luchtweg open met de </a:t>
            </a:r>
            <a:r>
              <a:rPr lang="nl-NL" dirty="0" err="1" smtClean="0"/>
              <a:t>hoofdkantel-kinliftmethode</a:t>
            </a:r>
            <a:r>
              <a:rPr lang="nl-N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Knijp </a:t>
            </a:r>
            <a:r>
              <a:rPr lang="nl-NL" dirty="0"/>
              <a:t>de neus van het slachtoffer dicht met 2 vingers van de hand die op </a:t>
            </a:r>
            <a:r>
              <a:rPr lang="nl-NL" dirty="0" smtClean="0"/>
              <a:t>zijn voorhoofd rust.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Houd </a:t>
            </a:r>
            <a:r>
              <a:rPr lang="nl-NL" dirty="0"/>
              <a:t>de kin omhoog en zorg dat de mond iets open </a:t>
            </a:r>
            <a:r>
              <a:rPr lang="nl-NL" dirty="0" smtClean="0"/>
              <a:t>blijft.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Neem </a:t>
            </a:r>
            <a:r>
              <a:rPr lang="nl-NL" dirty="0"/>
              <a:t>zelf een normale ademteug, plaats </a:t>
            </a:r>
            <a:r>
              <a:rPr lang="nl-NL" dirty="0" smtClean="0"/>
              <a:t>je </a:t>
            </a:r>
            <a:r>
              <a:rPr lang="nl-NL" dirty="0"/>
              <a:t>lippen om de mond van </a:t>
            </a:r>
            <a:r>
              <a:rPr lang="nl-NL" dirty="0" smtClean="0"/>
              <a:t>het slachtoffer </a:t>
            </a:r>
            <a:r>
              <a:rPr lang="nl-NL" dirty="0"/>
              <a:t>en zorg voor een luchtdichte afsluiting</a:t>
            </a:r>
            <a:r>
              <a:rPr lang="nl-N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Blaas </a:t>
            </a:r>
            <a:r>
              <a:rPr lang="nl-NL" dirty="0"/>
              <a:t>rustig in gedurende 1 seconde als bij een normale ademhaling. Als </a:t>
            </a:r>
            <a:r>
              <a:rPr lang="nl-NL" dirty="0" smtClean="0"/>
              <a:t>je ziet dat </a:t>
            </a:r>
            <a:r>
              <a:rPr lang="nl-NL" dirty="0"/>
              <a:t>de borstkas omhoogkomt, dan </a:t>
            </a:r>
            <a:r>
              <a:rPr lang="nl-NL" dirty="0" smtClean="0"/>
              <a:t>heb je </a:t>
            </a:r>
            <a:r>
              <a:rPr lang="nl-NL" dirty="0"/>
              <a:t>een effectieve beademing </a:t>
            </a:r>
            <a:r>
              <a:rPr lang="nl-NL" dirty="0" smtClean="0"/>
              <a:t>gegeven.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Haal je </a:t>
            </a:r>
            <a:r>
              <a:rPr lang="nl-NL" dirty="0"/>
              <a:t>mond van die van het slachtoffer en kijk of de borstkas weer </a:t>
            </a:r>
            <a:r>
              <a:rPr lang="nl-NL" dirty="0" smtClean="0"/>
              <a:t>naar beneden gaat.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Geef </a:t>
            </a:r>
            <a:r>
              <a:rPr lang="nl-NL" dirty="0"/>
              <a:t>op dezelfde wijze de tweede beademing</a:t>
            </a:r>
            <a:r>
              <a:rPr lang="nl-NL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7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1869989"/>
            <a:ext cx="11029615" cy="513217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Onderbreek het geven van </a:t>
            </a:r>
            <a:r>
              <a:rPr lang="nl-NL" dirty="0" err="1"/>
              <a:t>compressies</a:t>
            </a:r>
            <a:r>
              <a:rPr lang="nl-NL" dirty="0"/>
              <a:t> maximaal 10 seconden om 2 beademingen te geven.</a:t>
            </a:r>
          </a:p>
          <a:p>
            <a:r>
              <a:rPr lang="nl-NL" dirty="0"/>
              <a:t>Plaats direct je handen weer in het midden van de borstkas en geef 30 </a:t>
            </a:r>
            <a:r>
              <a:rPr lang="nl-NL" dirty="0" err="1"/>
              <a:t>borstcompressies</a:t>
            </a:r>
            <a:r>
              <a:rPr lang="nl-NL" dirty="0"/>
              <a:t>.</a:t>
            </a:r>
          </a:p>
          <a:p>
            <a:r>
              <a:rPr lang="nl-NL" dirty="0"/>
              <a:t>Ga door met </a:t>
            </a:r>
            <a:r>
              <a:rPr lang="nl-NL" dirty="0" err="1"/>
              <a:t>borstcompressies</a:t>
            </a:r>
            <a:r>
              <a:rPr lang="nl-NL" dirty="0"/>
              <a:t> en beademingen in de verhouding 30:2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De borstkas niet </a:t>
            </a:r>
            <a:r>
              <a:rPr lang="nl-NL" dirty="0"/>
              <a:t>omhoog komt bij een </a:t>
            </a:r>
            <a:r>
              <a:rPr lang="nl-NL" dirty="0" smtClean="0"/>
              <a:t>beademing?</a:t>
            </a:r>
          </a:p>
          <a:p>
            <a:pPr lvl="1"/>
            <a:r>
              <a:rPr lang="nl-NL" dirty="0" smtClean="0"/>
              <a:t>Inspecteer de mond van </a:t>
            </a:r>
            <a:r>
              <a:rPr lang="nl-NL" dirty="0"/>
              <a:t>h</a:t>
            </a:r>
            <a:r>
              <a:rPr lang="nl-NL" dirty="0" smtClean="0"/>
              <a:t>et </a:t>
            </a:r>
            <a:r>
              <a:rPr lang="nl-NL" dirty="0"/>
              <a:t>s</a:t>
            </a:r>
            <a:r>
              <a:rPr lang="nl-NL" dirty="0" smtClean="0"/>
              <a:t>lachtoffer en verwijder zichtbare</a:t>
            </a:r>
            <a:r>
              <a:rPr lang="nl-NL" dirty="0"/>
              <a:t> </a:t>
            </a:r>
            <a:r>
              <a:rPr lang="nl-NL" dirty="0" smtClean="0"/>
              <a:t>luchtwegbelemmering</a:t>
            </a:r>
          </a:p>
          <a:p>
            <a:pPr lvl="1"/>
            <a:r>
              <a:rPr lang="nl-NL" dirty="0" smtClean="0"/>
              <a:t>Beoordeel of</a:t>
            </a:r>
            <a:r>
              <a:rPr lang="nl-NL" dirty="0"/>
              <a:t> </a:t>
            </a:r>
            <a:r>
              <a:rPr lang="nl-NL" dirty="0" smtClean="0"/>
              <a:t>je de</a:t>
            </a:r>
            <a:r>
              <a:rPr lang="nl-NL" dirty="0"/>
              <a:t> </a:t>
            </a:r>
            <a:r>
              <a:rPr lang="nl-NL" dirty="0" err="1" smtClean="0"/>
              <a:t>hoofdkantel-kinlift</a:t>
            </a:r>
            <a:r>
              <a:rPr lang="nl-NL" dirty="0"/>
              <a:t> </a:t>
            </a:r>
            <a:r>
              <a:rPr lang="nl-NL" dirty="0" smtClean="0"/>
              <a:t>methode</a:t>
            </a:r>
            <a:r>
              <a:rPr lang="nl-NL" dirty="0"/>
              <a:t> </a:t>
            </a:r>
            <a:r>
              <a:rPr lang="nl-NL" dirty="0" smtClean="0"/>
              <a:t>goed</a:t>
            </a:r>
            <a:r>
              <a:rPr lang="nl-NL" dirty="0"/>
              <a:t> </a:t>
            </a:r>
            <a:r>
              <a:rPr lang="nl-NL" dirty="0" smtClean="0"/>
              <a:t>uitvoert</a:t>
            </a:r>
          </a:p>
          <a:p>
            <a:r>
              <a:rPr lang="nl-NL" dirty="0" smtClean="0"/>
              <a:t>Geef niet meer dan 2</a:t>
            </a:r>
            <a:r>
              <a:rPr lang="nl-NL" dirty="0"/>
              <a:t> </a:t>
            </a:r>
            <a:r>
              <a:rPr lang="nl-NL" dirty="0" smtClean="0"/>
              <a:t>beademingen</a:t>
            </a:r>
            <a:r>
              <a:rPr lang="nl-NL" dirty="0"/>
              <a:t> </a:t>
            </a:r>
            <a:r>
              <a:rPr lang="nl-NL" dirty="0" smtClean="0"/>
              <a:t>per</a:t>
            </a:r>
            <a:r>
              <a:rPr lang="nl-NL" dirty="0"/>
              <a:t> </a:t>
            </a:r>
            <a:r>
              <a:rPr lang="nl-NL" dirty="0" smtClean="0"/>
              <a:t>keer</a:t>
            </a:r>
            <a:r>
              <a:rPr lang="nl-NL" dirty="0"/>
              <a:t> </a:t>
            </a:r>
            <a:r>
              <a:rPr lang="nl-NL" dirty="0" smtClean="0"/>
              <a:t>en</a:t>
            </a:r>
            <a:r>
              <a:rPr lang="nl-NL" dirty="0"/>
              <a:t> g</a:t>
            </a:r>
            <a:r>
              <a:rPr lang="nl-NL" dirty="0" smtClean="0"/>
              <a:t>a onmiddellijk</a:t>
            </a:r>
            <a:r>
              <a:rPr lang="nl-NL" dirty="0"/>
              <a:t> </a:t>
            </a:r>
            <a:r>
              <a:rPr lang="nl-NL" dirty="0" smtClean="0"/>
              <a:t>door</a:t>
            </a:r>
            <a:r>
              <a:rPr lang="nl-NL" dirty="0"/>
              <a:t> </a:t>
            </a:r>
            <a:r>
              <a:rPr lang="nl-NL" dirty="0" smtClean="0"/>
              <a:t>met 30 </a:t>
            </a:r>
            <a:r>
              <a:rPr lang="nl-NL" dirty="0" err="1" smtClean="0"/>
              <a:t>borstcompressies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Je kunt of wil geen beademing geven</a:t>
            </a:r>
          </a:p>
          <a:p>
            <a:pPr lvl="1"/>
            <a:r>
              <a:rPr lang="nl-NL" dirty="0" smtClean="0"/>
              <a:t>Geef dan continu </a:t>
            </a:r>
            <a:r>
              <a:rPr lang="nl-NL" dirty="0" err="1" smtClean="0"/>
              <a:t>borstcompressies</a:t>
            </a:r>
            <a:endParaRPr lang="nl-NL" dirty="0" smtClean="0"/>
          </a:p>
          <a:p>
            <a:pPr lvl="1"/>
            <a:r>
              <a:rPr lang="nl-NL" dirty="0" smtClean="0"/>
              <a:t>Niet meer dan 100 -120 per minuut</a:t>
            </a:r>
          </a:p>
          <a:p>
            <a:pPr lvl="1"/>
            <a:endParaRPr lang="nl-NL" dirty="0"/>
          </a:p>
          <a:p>
            <a:r>
              <a:rPr lang="nl-NL" dirty="0" smtClean="0"/>
              <a:t>Het slachtoffer ineens ogen opent of andere tekenen van leven vertoont </a:t>
            </a:r>
          </a:p>
          <a:p>
            <a:pPr lvl="1"/>
            <a:r>
              <a:rPr lang="nl-NL" dirty="0"/>
              <a:t>%</a:t>
            </a:r>
            <a:r>
              <a:rPr lang="nl-NL" dirty="0" smtClean="0"/>
              <a:t> 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3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6 gebruiken van de AED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1850983"/>
            <a:ext cx="8554570" cy="3678303"/>
          </a:xfrm>
        </p:spPr>
        <p:txBody>
          <a:bodyPr>
            <a:normAutofit/>
          </a:bodyPr>
          <a:lstStyle/>
          <a:p>
            <a:r>
              <a:rPr lang="nl-NL" dirty="0"/>
              <a:t>Zodra de AED er is:</a:t>
            </a:r>
          </a:p>
          <a:p>
            <a:r>
              <a:rPr lang="nl-NL" dirty="0" smtClean="0"/>
              <a:t>Zet </a:t>
            </a:r>
            <a:r>
              <a:rPr lang="nl-NL" dirty="0"/>
              <a:t>de AED aan; sommige </a:t>
            </a:r>
            <a:r>
              <a:rPr lang="nl-NL" dirty="0" err="1"/>
              <a:t>AED’s</a:t>
            </a:r>
            <a:r>
              <a:rPr lang="nl-NL" dirty="0"/>
              <a:t> starten automatisch na het openen van </a:t>
            </a:r>
            <a:r>
              <a:rPr lang="nl-NL" dirty="0" smtClean="0"/>
              <a:t>het deksel</a:t>
            </a:r>
            <a:r>
              <a:rPr lang="nl-NL" dirty="0"/>
              <a:t>.</a:t>
            </a:r>
          </a:p>
          <a:p>
            <a:r>
              <a:rPr lang="nl-NL" dirty="0" smtClean="0"/>
              <a:t>Voer </a:t>
            </a:r>
            <a:r>
              <a:rPr lang="nl-NL" dirty="0"/>
              <a:t>de gesproken/visuele opdrachten direct uit.</a:t>
            </a:r>
          </a:p>
          <a:p>
            <a:r>
              <a:rPr lang="nl-NL" dirty="0" smtClean="0"/>
              <a:t>Bevestig </a:t>
            </a:r>
            <a:r>
              <a:rPr lang="nl-NL" dirty="0"/>
              <a:t>de elektroden op de ontblote borstkas. Als er een tweede </a:t>
            </a:r>
            <a:r>
              <a:rPr lang="nl-NL" dirty="0" smtClean="0"/>
              <a:t>hulpverlener aanwezig </a:t>
            </a:r>
            <a:r>
              <a:rPr lang="nl-NL" dirty="0"/>
              <a:t>is, gaat deze tegelijkertijd door met </a:t>
            </a:r>
            <a:r>
              <a:rPr lang="nl-NL" dirty="0" err="1"/>
              <a:t>borstcompressies</a:t>
            </a:r>
            <a:r>
              <a:rPr lang="nl-NL" dirty="0"/>
              <a:t>, (</a:t>
            </a:r>
            <a:r>
              <a:rPr lang="nl-NL" dirty="0" smtClean="0"/>
              <a:t>Figuur).</a:t>
            </a:r>
            <a:endParaRPr lang="nl-NL" dirty="0"/>
          </a:p>
          <a:p>
            <a:r>
              <a:rPr lang="nl-NL" dirty="0" smtClean="0"/>
              <a:t>Zorg </a:t>
            </a:r>
            <a:r>
              <a:rPr lang="nl-NL" dirty="0"/>
              <a:t>ervoor dat niemand het slachtoffer aanraakt als de AED het </a:t>
            </a:r>
            <a:r>
              <a:rPr lang="nl-NL" dirty="0" smtClean="0"/>
              <a:t>hartritme analyseert</a:t>
            </a:r>
            <a:r>
              <a:rPr lang="nl-NL" dirty="0"/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26" y="1150767"/>
            <a:ext cx="2824069" cy="42294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79" y="4934841"/>
            <a:ext cx="3110483" cy="17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427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AED geeft WEL een schokopdracht:</a:t>
            </a:r>
          </a:p>
          <a:p>
            <a:r>
              <a:rPr lang="nl-NL" dirty="0" smtClean="0"/>
              <a:t>Zorg </a:t>
            </a:r>
            <a:r>
              <a:rPr lang="nl-NL" dirty="0"/>
              <a:t>dat niemand het slachtoffer aanraakt.</a:t>
            </a:r>
          </a:p>
          <a:p>
            <a:r>
              <a:rPr lang="nl-NL" dirty="0" smtClean="0"/>
              <a:t>Druk </a:t>
            </a:r>
            <a:r>
              <a:rPr lang="nl-NL" dirty="0"/>
              <a:t>op de schokknop zodra de AED dit aangeeft. Een volautomatische </a:t>
            </a:r>
            <a:r>
              <a:rPr lang="nl-NL" dirty="0" smtClean="0"/>
              <a:t>AED geeft </a:t>
            </a:r>
            <a:r>
              <a:rPr lang="nl-NL" dirty="0"/>
              <a:t>de schok zelf.</a:t>
            </a:r>
          </a:p>
          <a:p>
            <a:r>
              <a:rPr lang="nl-NL" dirty="0" smtClean="0"/>
              <a:t>Volg </a:t>
            </a:r>
            <a:r>
              <a:rPr lang="nl-NL" dirty="0"/>
              <a:t>de gesproken/visuele opdrachten van de AED direct op. Start dus direct </a:t>
            </a:r>
            <a:r>
              <a:rPr lang="nl-NL" dirty="0" smtClean="0"/>
              <a:t>met </a:t>
            </a:r>
            <a:r>
              <a:rPr lang="nl-NL" dirty="0" err="1" smtClean="0"/>
              <a:t>borstcompressies</a:t>
            </a:r>
            <a:r>
              <a:rPr lang="nl-NL" dirty="0"/>
              <a:t>.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</a:t>
            </a:r>
            <a:r>
              <a:rPr lang="nl-NL" dirty="0"/>
              <a:t>AED geeft GEEN schokopdracht:</a:t>
            </a:r>
          </a:p>
          <a:p>
            <a:r>
              <a:rPr lang="nl-NL" dirty="0" smtClean="0"/>
              <a:t>Volg </a:t>
            </a:r>
            <a:r>
              <a:rPr lang="nl-NL" dirty="0"/>
              <a:t>de gesproken/visuele opdrachten van de AED direct op. Start dus direct </a:t>
            </a:r>
            <a:r>
              <a:rPr lang="nl-NL" dirty="0" smtClean="0"/>
              <a:t>met </a:t>
            </a:r>
            <a:r>
              <a:rPr lang="nl-NL" dirty="0" err="1" smtClean="0"/>
              <a:t>borstcompressies</a:t>
            </a:r>
            <a:r>
              <a:rPr lang="nl-NL" dirty="0"/>
              <a:t>.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Ga </a:t>
            </a:r>
            <a:r>
              <a:rPr lang="nl-NL" dirty="0"/>
              <a:t>door met reanimatie totdat:</a:t>
            </a:r>
          </a:p>
          <a:p>
            <a:r>
              <a:rPr lang="nl-NL" dirty="0" smtClean="0"/>
              <a:t>professionele </a:t>
            </a:r>
            <a:r>
              <a:rPr lang="nl-NL" dirty="0"/>
              <a:t>zorgverleners zeggen dat u mag stoppen; of</a:t>
            </a:r>
          </a:p>
          <a:p>
            <a:r>
              <a:rPr lang="nl-NL" dirty="0" smtClean="0"/>
              <a:t>het </a:t>
            </a:r>
            <a:r>
              <a:rPr lang="nl-NL" dirty="0"/>
              <a:t>slachtoffer bij bewustzijn komt: zich beweegt, zijn ogen opent en </a:t>
            </a:r>
            <a:r>
              <a:rPr lang="nl-NL" dirty="0" smtClean="0"/>
              <a:t>normaal begint </a:t>
            </a:r>
            <a:r>
              <a:rPr lang="nl-NL" dirty="0"/>
              <a:t>te ademen; of</a:t>
            </a:r>
          </a:p>
          <a:p>
            <a:r>
              <a:rPr lang="nl-NL" dirty="0" smtClean="0"/>
              <a:t>Je uitgeput </a:t>
            </a:r>
            <a:r>
              <a:rPr lang="nl-NL" dirty="0"/>
              <a:t>bent; of</a:t>
            </a:r>
          </a:p>
          <a:p>
            <a:r>
              <a:rPr lang="nl-NL" dirty="0" smtClean="0"/>
              <a:t>Je een </a:t>
            </a:r>
            <a:r>
              <a:rPr lang="nl-NL" dirty="0"/>
              <a:t>niet-</a:t>
            </a:r>
            <a:r>
              <a:rPr lang="nl-NL" dirty="0" err="1"/>
              <a:t>reanimerenverklaring</a:t>
            </a:r>
            <a:r>
              <a:rPr lang="nl-NL" dirty="0"/>
              <a:t> vindt, die bij het slachtoffer hoort.</a:t>
            </a:r>
          </a:p>
        </p:txBody>
      </p:sp>
    </p:spTree>
    <p:extLst>
      <p:ext uri="{BB962C8B-B14F-4D97-AF65-F5344CB8AC3E}">
        <p14:creationId xmlns:p14="http://schemas.microsoft.com/office/powerpoint/2010/main" val="21730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3527" y="2660800"/>
            <a:ext cx="11029615" cy="367830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BLS betekend Basic Life Support</a:t>
            </a:r>
            <a:br>
              <a:rPr lang="nl-NL" dirty="0"/>
            </a:br>
            <a:endParaRPr lang="nl-NL" dirty="0"/>
          </a:p>
          <a:p>
            <a:r>
              <a:rPr lang="nl-NL" dirty="0"/>
              <a:t>Hulp binnen 6 minuten kan levens redden.</a:t>
            </a:r>
          </a:p>
          <a:p>
            <a:r>
              <a:rPr lang="nl-NL" dirty="0"/>
              <a:t>Uit dier studies blijkt dat alleen massage (zonder beademing) effectief is. Die niet door verdrinking, verstikking of verslikking wordt veroorzaakt!</a:t>
            </a:r>
          </a:p>
          <a:p>
            <a:r>
              <a:rPr lang="nl-NL" dirty="0"/>
              <a:t>Basale reanimatie zonder beademing  is altijd beter dan geen reanimatie.</a:t>
            </a:r>
          </a:p>
          <a:p>
            <a:r>
              <a:rPr lang="nl-NL" dirty="0"/>
              <a:t>Uit die studies blijkt ook dat basale reanimatie zonder beademing in 2 tot 4 minuten leidt tot uitputting van de zuurstofreserves</a:t>
            </a:r>
          </a:p>
          <a:p>
            <a:r>
              <a:rPr lang="nl-NL" dirty="0" err="1"/>
              <a:t>Borstcompressies</a:t>
            </a:r>
            <a:r>
              <a:rPr lang="nl-NL" dirty="0"/>
              <a:t> moeten zo kort mogelijk worden onderbroken. Onderzoek heeft</a:t>
            </a:r>
            <a:br>
              <a:rPr lang="nl-NL" dirty="0"/>
            </a:br>
            <a:r>
              <a:rPr lang="nl-NL" dirty="0"/>
              <a:t>uitgewezen dat </a:t>
            </a:r>
            <a:r>
              <a:rPr lang="nl-NL" dirty="0" err="1"/>
              <a:t>borstcompressies</a:t>
            </a:r>
            <a:r>
              <a:rPr lang="nl-NL" dirty="0"/>
              <a:t> vaak onnodig lang worden onderbroken</a:t>
            </a:r>
          </a:p>
          <a:p>
            <a:r>
              <a:rPr lang="nl-NL" dirty="0"/>
              <a:t>Eigen veiligheid staat voorop!</a:t>
            </a:r>
          </a:p>
          <a:p>
            <a:pPr marL="0" indent="0">
              <a:buNone/>
            </a:pPr>
            <a:r>
              <a:rPr lang="nl-NL" dirty="0"/>
              <a:t>	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10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een AED een voorbeeld filmpje 4 min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11" t="16936" r="33108" b="17008"/>
          <a:stretch/>
        </p:blipFill>
        <p:spPr>
          <a:xfrm>
            <a:off x="3380698" y="2865119"/>
            <a:ext cx="4249783" cy="242969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004457" y="5517271"/>
            <a:ext cx="5002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www.youtube.com/watch?v=iMBGMGpBLSo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8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nl-NL" dirty="0" smtClean="0"/>
              <a:t>Wat is de juiste volgorde?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4436284"/>
              </p:ext>
            </p:extLst>
          </p:nvPr>
        </p:nvGraphicFramePr>
        <p:xfrm>
          <a:off x="391886" y="536212"/>
          <a:ext cx="11800114" cy="622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4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juiste verhouding?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15 : 2</a:t>
            </a:r>
          </a:p>
          <a:p>
            <a:r>
              <a:rPr lang="nl-NL" dirty="0" smtClean="0"/>
              <a:t>30 : 2</a:t>
            </a:r>
          </a:p>
          <a:p>
            <a:r>
              <a:rPr lang="nl-NL" dirty="0" smtClean="0"/>
              <a:t>45 : 2</a:t>
            </a:r>
          </a:p>
          <a:p>
            <a:r>
              <a:rPr lang="nl-NL" dirty="0" smtClean="0"/>
              <a:t>30 :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7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juist of onjuist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Borstcompressies</a:t>
            </a:r>
            <a:r>
              <a:rPr lang="nl-NL" dirty="0" smtClean="0"/>
              <a:t> zijn nodig om een minimale resterende bloedstroom op gang te houden.</a:t>
            </a:r>
          </a:p>
          <a:p>
            <a:r>
              <a:rPr lang="nl-NL" dirty="0" smtClean="0"/>
              <a:t>Het is nodig om na te gaan of er geen gevaar bestaat, voordat je naar het slachtoffer van een circulatiestilstand toe gaat.</a:t>
            </a:r>
          </a:p>
          <a:p>
            <a:r>
              <a:rPr lang="nl-NL" dirty="0" smtClean="0"/>
              <a:t>Als je een bewusteloze persoon vindt, moet je zo snel mogelijk 1-1-2 bellen.</a:t>
            </a:r>
          </a:p>
          <a:p>
            <a:r>
              <a:rPr lang="nl-NL" dirty="0" smtClean="0"/>
              <a:t>Pas geen </a:t>
            </a:r>
            <a:r>
              <a:rPr lang="nl-NL" dirty="0" err="1" smtClean="0"/>
              <a:t>borstcompressies</a:t>
            </a:r>
            <a:r>
              <a:rPr lang="nl-NL" dirty="0" smtClean="0"/>
              <a:t> toe wanneer je er niet 100% zeker van bent dat de patiënt geen pulsaties heeft.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9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gaat er mis?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Circulatie stoornis</a:t>
            </a:r>
          </a:p>
          <a:p>
            <a:r>
              <a:rPr lang="nl-NL" dirty="0"/>
              <a:t>A</a:t>
            </a:r>
            <a:r>
              <a:rPr lang="nl-NL" dirty="0" smtClean="0"/>
              <a:t>demhalingsstoornis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50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Overlevingskansen na een circulatiestilstand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Binnen de </a:t>
            </a:r>
            <a:r>
              <a:rPr lang="nl-NL" u="sng" dirty="0" smtClean="0"/>
              <a:t>eerste zes minuten</a:t>
            </a:r>
          </a:p>
          <a:p>
            <a:r>
              <a:rPr lang="nl-NL" dirty="0" smtClean="0"/>
              <a:t>snel een circulatiestilstand herkennen</a:t>
            </a:r>
          </a:p>
          <a:p>
            <a:r>
              <a:rPr lang="nl-NL" dirty="0" smtClean="0"/>
              <a:t>snel hulp inroepen (arts/ambulance)</a:t>
            </a:r>
          </a:p>
          <a:p>
            <a:r>
              <a:rPr lang="nl-NL" dirty="0" smtClean="0"/>
              <a:t>starten met </a:t>
            </a:r>
            <a:r>
              <a:rPr lang="nl-NL" dirty="0" err="1" smtClean="0"/>
              <a:t>borstcompressies</a:t>
            </a:r>
            <a:r>
              <a:rPr lang="nl-NL" dirty="0" smtClean="0"/>
              <a:t> en beademing</a:t>
            </a:r>
          </a:p>
          <a:p>
            <a:r>
              <a:rPr lang="nl-NL" dirty="0" smtClean="0"/>
              <a:t>een elektrische schok toedienen (defibrilleren)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/>
              <a:t>overlevingskans stijgt naar 50-70%.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8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Circulatie stoornis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8325" y="2174790"/>
            <a:ext cx="11322483" cy="4013523"/>
          </a:xfrm>
        </p:spPr>
        <p:txBody>
          <a:bodyPr/>
          <a:lstStyle/>
          <a:p>
            <a:r>
              <a:rPr lang="nl-NL" dirty="0"/>
              <a:t>Circulatiestilstand wordt meestal veroorzaakt door </a:t>
            </a:r>
            <a:r>
              <a:rPr lang="nl-NL" dirty="0" smtClean="0"/>
              <a:t>ischemische hartziekten</a:t>
            </a:r>
            <a:r>
              <a:rPr lang="nl-NL" dirty="0"/>
              <a:t>.	</a:t>
            </a:r>
            <a:br>
              <a:rPr lang="nl-NL" dirty="0"/>
            </a:br>
            <a:r>
              <a:rPr lang="nl-NL" dirty="0" smtClean="0"/>
              <a:t>In een klein deel van</a:t>
            </a:r>
            <a:r>
              <a:rPr lang="nl-NL" dirty="0"/>
              <a:t>	de gevallen </a:t>
            </a:r>
            <a:r>
              <a:rPr lang="nl-NL" dirty="0" smtClean="0"/>
              <a:t>wordt het </a:t>
            </a:r>
            <a:r>
              <a:rPr lang="nl-NL" dirty="0"/>
              <a:t>veroorzaakt door </a:t>
            </a:r>
            <a:r>
              <a:rPr lang="nl-NL" dirty="0" smtClean="0"/>
              <a:t>aangeboren aandoeningen.</a:t>
            </a:r>
          </a:p>
          <a:p>
            <a:r>
              <a:rPr lang="nl-NL" dirty="0" smtClean="0"/>
              <a:t>Ongeveer 50% van de mensen die buiten </a:t>
            </a:r>
            <a:r>
              <a:rPr lang="nl-NL" dirty="0"/>
              <a:t>het ziekenhuis </a:t>
            </a:r>
            <a:r>
              <a:rPr lang="nl-NL" dirty="0" smtClean="0"/>
              <a:t>circulatie stilstand hebben heeft </a:t>
            </a:r>
            <a:r>
              <a:rPr lang="nl-NL" dirty="0"/>
              <a:t>een voorgeschiedenis	van	hartziekten. </a:t>
            </a:r>
            <a:endParaRPr lang="nl-NL" dirty="0" smtClean="0"/>
          </a:p>
          <a:p>
            <a:r>
              <a:rPr lang="nl-NL" dirty="0" smtClean="0"/>
              <a:t>Alarmsignalen; POB, kortademigheid en flauwvallen.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Hoe stel je een circulatiestoornis vast?</a:t>
            </a:r>
          </a:p>
          <a:p>
            <a:pPr lvl="1"/>
            <a:r>
              <a:rPr lang="nl-NL" dirty="0" smtClean="0"/>
              <a:t>Het slachtoffer reageert niet</a:t>
            </a:r>
          </a:p>
          <a:p>
            <a:pPr lvl="1"/>
            <a:r>
              <a:rPr lang="nl-NL" dirty="0" smtClean="0"/>
              <a:t>Het slachtoffer ademt niet normaal of deze is afwezig</a:t>
            </a:r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9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jdelijke aanduiding voor afbeelding 38"/>
          <p:cNvSpPr>
            <a:spLocks noGrp="1"/>
          </p:cNvSpPr>
          <p:nvPr>
            <p:ph type="pic" idx="1"/>
          </p:nvPr>
        </p:nvSpPr>
        <p:spPr/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4935227"/>
              </p:ext>
            </p:extLst>
          </p:nvPr>
        </p:nvGraphicFramePr>
        <p:xfrm>
          <a:off x="838924" y="383178"/>
          <a:ext cx="10717350" cy="654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ademhalingsstilstand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pas nadat er een circulatiestilstand is</a:t>
            </a:r>
          </a:p>
          <a:p>
            <a:r>
              <a:rPr lang="nl-NL" dirty="0" smtClean="0"/>
              <a:t>Maar kan ook bij verdrinking, verstikking of verslikking ontstaan</a:t>
            </a:r>
          </a:p>
          <a:p>
            <a:endParaRPr lang="nl-NL" dirty="0"/>
          </a:p>
          <a:p>
            <a:r>
              <a:rPr lang="nl-NL" dirty="0" smtClean="0"/>
              <a:t>Hoe stel ik deze vast?</a:t>
            </a:r>
          </a:p>
          <a:p>
            <a:r>
              <a:rPr lang="nl-NL" dirty="0" smtClean="0"/>
              <a:t>Wat kan ik doen bij verslikking?</a:t>
            </a:r>
          </a:p>
          <a:p>
            <a:pPr lvl="1"/>
            <a:r>
              <a:rPr lang="nl-NL" dirty="0" smtClean="0"/>
              <a:t>Als je voorwerp ziet zitten en kan makkelijk uit de mond dan mag je het wegpakken</a:t>
            </a:r>
          </a:p>
          <a:p>
            <a:pPr lvl="1"/>
            <a:r>
              <a:rPr lang="nl-NL" dirty="0" smtClean="0"/>
              <a:t>3-5 stoten tussen de schouderbladen</a:t>
            </a:r>
          </a:p>
          <a:p>
            <a:pPr lvl="1"/>
            <a:r>
              <a:rPr lang="nl-NL" dirty="0" err="1" smtClean="0"/>
              <a:t>Heimlich</a:t>
            </a:r>
            <a:r>
              <a:rPr lang="nl-NL" dirty="0" smtClean="0"/>
              <a:t> manoeuvre</a:t>
            </a:r>
          </a:p>
          <a:p>
            <a:pPr lvl="1"/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/>
          <a:srcRect l="39324" t="64102" r="40052" b="10366"/>
          <a:stretch/>
        </p:blipFill>
        <p:spPr>
          <a:xfrm>
            <a:off x="8149110" y="1423517"/>
            <a:ext cx="3608553" cy="241985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18196"/>
          <a:stretch/>
        </p:blipFill>
        <p:spPr>
          <a:xfrm>
            <a:off x="4094205" y="868643"/>
            <a:ext cx="5229739" cy="59893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30" y="1244665"/>
            <a:ext cx="2664130" cy="40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Controleer het </a:t>
            </a:r>
            <a:r>
              <a:rPr lang="nl-NL" dirty="0" smtClean="0"/>
              <a:t>bewustzijn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82" t="37003" r="40295" b="35002"/>
          <a:stretch/>
        </p:blipFill>
        <p:spPr>
          <a:xfrm>
            <a:off x="8270789" y="3603569"/>
            <a:ext cx="3575222" cy="2628840"/>
          </a:xfrm>
          <a:prstGeom prst="rect">
            <a:avLst/>
          </a:prstGeom>
        </p:spPr>
      </p:pic>
      <p:sp>
        <p:nvSpPr>
          <p:cNvPr id="5" name="AutoShape 2" descr="data:image/png;base64,iVBORw0KGgoAAAANSUhEUgAAAIIAAADFCAIAAAAXPL1+AAAgAElEQVR4nO2ddVxUy/vHj3Wvee1iF7AAu7sTwUBFSVtBxUK6Qbo7pUG6QzqUlm6QbkRgu3fPnvn9sYpxDfDi/XL98XnNHzB7ZuY5z/ucMzPPzNmFwLjGgKD/tQHjAmAcwxjROIYxoXEMY0Lfw4AAgO0jdjW8627qJ+Op/5pN/w/1dQxvWweT3POc74aYino+FXbVP+1qIe7trRz9OraKNM7jF+hLDDCLnepV8FTYVXmXlfp+W83D9tpHHLSPOGgeslPba6Oy28r6il9dbuv/xNbfWJ9hYNJZwQZJyjsttQ7b655w+mpS22ercdAuO7Tsf2Xxb6nPMISbpirttNQ55vgtBpykedhebZ9tWUr9/8ro308fMZQm16vssdb+nIHOcUetw/Zqe220jzroCn7MVz9gZ3zefbAH/z80/XfSewwMOsv2eoD6ftshR+sJOmkcsFXbb2tyweO59gtLSR+tIw6fElLeaRXvmPWtetkDg+yBAQBYo2Uo+20nXFMCEGSkBVml+fSYwJ8o+BNCSCQEgwUAIAQigsUNv+B7DPX5bRoH7XSOf7wVNA/ZeSpG1ue3Uog0AIDnk0i1fTafPZoO2llI+tBI9C9qZBXlEC+dwy5bgV2+gnhFBMEP/Mh2BCAMANjfP4pqaIIVWAfojOGfG0dkRRXsslUjLfUDITCA6QD50maygjpu004AAOnmPfyBE8Ov7z2GFPc85Z1WX3TFGc+Lmko66vJbAQDuj8O/wKBzzFH7qGNTSeen1cGtddjly/E7d9KDfRhxoRQjdXZfFwCA3dfL7uj4cA5MBD8AN7ex+98CAABgkx9cgasqAQAAMNkDfXBLG0IhAQAQKhHuaAMAAQBQdY2wvKsBgwkAYL/rZfd8bBehk+CWJgBgzn8IBQe3tLEH+jmfUtR0cHzr2W2tCIXw/ngGBW5pAggTAMDu70MGBgAACBbD7ukBACBUCrunGzCZ7M4uhEpFMFh2L8dOhN3RwX73FgAAN1aRHkkCACNEEvymid3Wwe7oRAgERkw81dQKAEAPCKHZOQMAEBqe3d7B7uz8YN53MQToJqjttf6iKzY47aa0wzLYIOnrGI47qu23LUmq/bQ6irEuZtFiuKnyYxabRXOywG3ZgFu/lvz4NoBpjPAQ3Ka1uNVrcevW0P2daE62mPko/JFTcFML1cIEt1YAy7eCmRION9Tgj+/HCqwiPbwFYDrV2BK3aj0ACM3/Gf7gPvz+PTQ3WwAAq7qEcOYkfv9ekuxVhE5m5ebgd27B8vCSH18HCAwAoOgaYeYtxe/aitu/i1VbCbe9IZw/hd+3j3RDEsEPUDQUiefOAMAgXhbHbtmAkPE0B0eC8DF2ZztmyQpGYgpZWZNw9DRgUsiK9/FbthOlz8Jviki3b2IWLKWYGdB9vfEbt+J37sVMn08P9KPZORGOngIAkJ+oEqVvwS3N+EN7cOvXY1esJCvcRejkH2DwVIpS/9zLnOtdZbd1pGX68DGQLt/Eb9kCwMcpHqv0NWbeAnqIL+t1JmbeQmZyDM3GGbOQF64rJl4Uw+/ZRw/2w6B4yQ+V2G/7CCfO4Q8eg2teI4M9RPGLhNNnWHkpmAVLmKlxNHsX3Nrt7JZG7PLlNAczmocjlosLwXSRrl8nnDjKLMzAcKEZL0IZYTGDk+cy0+LhlmrAhgEAFHU9HN9GuLEMv/8A6cZl8oN7+IN7mUWZWN7ljEB3RmQEbtMGVnkOfv8O3K61zIxo0q1rFGUFBIfBzFrMeJFEllchHBZm93dg5i8g378N1xawe1vJ8koY9DK6vxeC70fetRBEBLGr+dn9vRQ1XdyarQAA0lUZwkkRVnHZ4MTZjPgImqs9ZvpcuLnhBxiCDJJU93x5N+iecFLda/N9DKXJdZ9WR7U0wMyew8xNGqJADwrCTJ+P4HEAACwPP83Riebijl2xDgBAVtXG7ziMEPuxAivh0koAAOGoMFHiOqckds0mqoYeAADLzU9zcaU5PcNt3MXKSMQs4SHelCY/vE+UvgzXFxKOnMDt20tWkSdeuERPiGBExGDmohAc8eMNqqqNW7cDAEC+L4/bsZ0oKITbvYusIk+8IEYP8Wf3NOM3byHJ3SLduES+f4N0Twa/fw8z/QWCJ2FmLmK+zCKr6eD3HQOATQ/0wu3YRrosCWAWIy4Fu2kNp36yijxu00a4oYJzE+A27AAAkG7cJZy6wCqrwMyYz27rYBWXYabPh+vf/ABDmk+B0k7Lv2NQ2WMTY5sJAPB8EqG29zMM2kcddI47tVZ2f1odu7MJv2MbZgma9FCWrHCfePUSMysWu1qA/Pgu1UQLw7UUrimhmtlgFvAAAEj35XHrdrD7O7GrVpBlbyMEHP6wEOGU6PvTU7iH27yJqq+K4eKCq4uoJlZYtAC7owW3cR35wT1mRiY9yAOwKKR7MvgdW5lJSfRgX3bnG7p/8OCkv9g9vR8xKGlgFqBpTpbYZcupzhYULWXc5g2MFwn0YH+4qgDATMI5ocG/ptGeOTESYzDzZuN3bAUUIkLCY1euJF6WxO/dh99/kj34lh7gRFaUHZw5k/22l5mUMvjXbHqMH9XebACaRFG8ywh/zu5pJz9Rwy5fCwAg3ZIjnDzHKi4dhP6Aa+uYr7IHoT/hum/OtN5jaCxq1zxk9/eJm/ZRBytp3wDtFyYXPLSPfjZg1Thoa33Zj05lflEju7uV8lSdcEKIcPIU1UoPYdGYWUnES6IEERFGfAgAgO4XSBS7AgCgObqSbskBNpPmZos/dgxuekPR0qdoG3DqQbB9ZLXHBGEheqg3AIDuG0CUuAoAYJXmEq9LEc6dozkYA8Bm4wbI2kqEMyLkxzIIrpeZkUUQPs8exAzZw4gJJ5w8TbggQntmA9hMhISn6KsRzoiQ7t+Em2sAADRvV8JRIbixmt3XThA+S7Uw4bTPiA0knD5DED5L83FFCP2kBzeJp8/R/VwAgNmYXpLcHZLcbaqRBkH4EvGCJGHvEWZ6Jt0/iHTjLgBM/NGjpFvX4KYmwvHT7PYOVmU14cQZdkcn+IbeY2AxYed7IV9c75zZg9Zhe5Xd1l9M33RPOCnvskr1LvhWvf+fRXU2wcyfy0gIH36Rj7Po6uwmtX02X1zy30rq+23NL3kRBr/Z9f9/FquqmJn/zYntV/VZTCnW7pXidosfxpQ0DtppHXGozW0ZVeP/X+vzCCsTjjBLU9ltrXHQ7qsAdI47cgZUFenfHHuNVAiFzCx8ieAxPz7072WJgwjhB7N0uKOJVZE//GAGgu8HdBoAAGFSEMLgT1j1E/rKss/ruGrTi54qu61V91hrHrLTOmyvddhe44Ctym4r9f22LvfDmsu6RtECuKYGM+svZnrGT5Qly8iSrl3//jEUDQ3cunXDqQ2hECjKj3Hbt8BvSpgZCbjNm6mm2j9h1U/o66tvRCwlO7TMVy3O6oqfmZinmZin/a3AUMPkypeNLOa3J+UIAlgfYnkIQD7EfxD653En5meDK7iqFvPHPGZiCido8SH3Y0yQ4WvHzEz5rAY2zInnEE6J4o+efp/JYn4Z5GGxAAAUFW0c30bAGApGMWhmGuzeoSvpo82MlFjM7Hms3FcAYWI3ric/fIhg39+jCJP+Zc3w94ITI9UPtgRQiDQilkLEUv4+MP27EBKGcEqI5mwDACBdvkbR14Ob60jXLhJOnCZeEUcw71ivc4jnhXBbt5Me3kIGOYEaANfUYRctw2/fhj9yiJmTDACg+bnijxwiip2Dm6pZr/Pxa9fjDwiyCosBAACw6YEehCPHiReE2P3tRMmbBOELAACqtSHhlBBBUJCZnQQAYL4IJxw6hNu9FW4opprbY+Ytwe/ZTZK7hWB6GIF+2EUoksxD9rt3zJwUwslj+F27qXbGcFstSfoaZtEyuq8f3c8HM3sp6ZoMXF2BkLFkpQf4/fvJmk8QOoXd1kK6IYHbuJV09xqAR209eFR3ZiBswsVzhAsi7L4WLIqLER7E7u1iRPozAjyxXNysnCS6ux9m1iKqnRlm1nz6c19OIbimDjMXRdHXxm/bSbolA9fXYriW0COfk+7IEEVPM+NDscv48DsOMlPSAQAIGYtdtZwoKsJMCWPj3hHFrhKEzwMAGMnRjMRI/O5tZEUNdvsbzBIu8iM5RoQXu6eZqm+GW7mGam4wOH0uI+UF1d4Gs4CLJH2bmf8Kt3YNRUuZEeqFRXHTHPSJElcwi5ZRNLWo5saY+TyEo6eYL9Mopvq4LRuZr5KwAqsZYX6srNxBaBrV0oiZEYMwaaPluVHeIEMP8satX0vReYTbuAkhDMDNdcTLEgQRIeyKVayCNLr3c+zytex3/VgUH83pGacIXF2Lmb4ALq8m3bxLkrpBD/DBLOAiK94lXBAliJwFCBkvdJjm8P5ggLBpTta4jRvJig8RCpEodoVwWhQgbJqbLeGsEFZgFdXQkhEWjpm9aCiORlHWxG/fz+7uwcxewkzORGAidgUvu6efVVo6OHkWu7cXAIBbs5lqZsmIisUuXQEAAEwmZh6KERUHACAKn8Zt2UxWeYjftY/mbM3KzsXMXMju6P7bqf8jjTIGdn83bv06DNdCiqYyAICs8hC/aSurrhy3fgvr1Qu6hy9m6Qq4uQWzgJvm5MYpAlfVDE7+i5WTTxK/ShS/yszNxCxYQHN3ZeXkMpMjAUzDH9pDkpZG+nsAAAiFxMxJoNroDUyazHydT5K+RTx1CSG+w6LQNHcX0nUJsrwGq7oYM2sORVOZER8MN9ZRtPRx67fD9W8Gp81jJqWzCX0YrqV0N1f4TRkGhaKa6TMTw7ALFzNT4uiefph5KIRORwYHB2csoHv5AQBId2/jNqxnZmQyEuLh+lJmWubg5L/g2lFeAB797WIUTVWswDpWdQkAgJX/kiAsiN9/gnD8AFxXyAgMw23fD7d34DbvpvsGcI6H6xtwy9eyikrJ95+QbtwFgE21NsQfPkgQFqR72ACA0NztsCuW0YOeAwAQMo50+xJ++27yYxmEhCXLPiRduQ0QFkVLCb/nIH7HLtozJwAAzdkSt3Ejbt1qZm46zcGNcOIM3NSM49/ITHsJECbpsSxu3Xq4sY4eHYDfuwu3bRvVVAcAQPf2x23ciTAYCA6HE9jMCA4HAMCdzaTbUvgjR4niZ9mNZayCItzytXBj0+g67Rfs2kNghPZJ3wUzEAwOYdIAQACTiVAogM1GyJSP4yU2GyGTAQwjNDpCfV8QoZAQ8scoKUImIcwPQx0mAyF8WMChUj8WwRMQCnlodQWhURAyGQAAGAyEQn3fyodBEUIicmYSCJ2KkEnva2YwEDIFAAAQBCGTAfPjaA3B4xAmFQAAWDBCJgP2D9YKR6rxzZNjQuMYxoTGMYwJjWMYExrHMCY0jmFMaBQwIAhCoVKRb0SSGQzmtz4alfpHJDabzWT+IDhGpzMYjB8cA8M/rmdEGjEGKpXq5emtp6dfUVnFyWGz2Wam5t863tbGDovFjrSVt71vu7t7OH/jsFhrK9tPP+3u6n779u1I6wQANDU0uj/z+P4xPj6+JaU/2K/e2tru5vrs+8eMSCPGUFpadvvm7f7+ARKJBMNwWmra69eFcvfuh4aE9PX1dXZ2DfT3t7d34LBYGo0WHRV949oNIpHY29vb0dFJp9ObGpsGBzEJCYk4HA4AkPUqOyc7BwBQXl6RmZHZ1d3z9m0fjU5PTEiMiYlnMllJSckF+fk3r9+Mi40jEomvXxe+evUqJiYuLTUNAPDq1auEFy8wGCwAoLau7tXLVzAMV1VV5+bmstlIaWlZfFw8pyEAQFNTs+FTAzMzCzqdnpGeMfhh20BVVVV1dQ0AIDMjs7qq2sbKWktTq6ysHADQ3d2dmJhEZzDa2zsGBwdbW9uIBAIOhzc1NtNS1wQA5OcXNDQ0Mlms9PSMmpqat2/78vLymKwR79z9Hga4vgF/SBC//zhcVTOUSaPRLC2sDPWNcDj88+eBFuaW2Tl5jx/K29jYGhub2tnap6elPXP3iI+Ld3Nzd3Z2kbsrx2Awi4qKzMzM8/IKLMwtHRycbG3tHBycIiIiTU3MTU3NPD28Hz14nJSUEhocKnpeNDIyOuHFCz+/5x4eXo6OztlZ2Xfv3DUztXBwcDQ1MZd/9NjNzSMmOiY4OMTExFz0vGhP71sAQGpq2pXLV9NS01NS0q5fuxEf/0Je/ompqbm5mQUAoL6+3sjQxNjIxNLS+tkzd2NjUy1NbRaL1dbWISV5uaKyKiIiykDfqLy80sbaRlNTW01FLScn19zc0tra1tvb197OIevVKydHl4QXL5ydXTU1tCzNLTIzMg0NjLS1tB0dXR4/ki8rq5B/9MTT05s1uhhYJWWDU+cNTpnNyvu4AwOGYQCApYWVg4OTloY2BoMBAKipqL171/9UT9/czCI7Kys4OMTZ0VlbUxsAoKGuicFgmUymjraetrZuUlKyro4eGwF6uk8Vnig2NjXX1dbduilroG8AAKiurrG0tKbRaFERkQ72jmpq6gAAAh6vp/u0p6fXyNA4NDQiOTEpNjbeydFZW0u7922fwVMDAACJTPb08Lwvd9/V1d3f31/unpyHu6eFuWVPT4+aqjoAwNvbNzQ4tP/dOwUF5WtXrtla25ibWTAYTCqV6uLi6ubqrqig3NrSAgCwtrIuL6/09vSyt3ewsLCk0ei6OnoW5pYF+QX+fs+dHJ3MTEzb2jusrayf6umrq6rZ2dgZGZr4+/kBAJKTkjXUNQcGfrR7ekQYEBodbmqBm5oR2sfAektLq5GRibKyanFJSVJispqqenBwmLaWTkdHh5GhcUpyiqqK2h3Zu/n5+c+eeeho6Ty8/4hCoQIAnJ2cHz54xIJhZydXDXWtkJCw/ILX6uqa+k8NoqJiTE1MSSSSlKSUooJiZWVVXExsUGBwaGiYhoZWaEiYqYlZc3OLuZlFXl6BpYWlt5dPfGxcZESUqor6Xdm7AIDBQYyaqrqSopKHp7ee7lNlReXwsAhLC6vm5mY93acAgJbmFm0tHYUnCk5OLv7+zw0NjVPTMgAAA4ODVlY2JsamiYnJykoqiYkp9nb2hYXFz9yepadnOjo5a2hoJSQmZ2fnKCup3JG9W1RY5ObmLndPzsnR8fXr19paupGR0RERUV4engCAiIjoe3flOr69H+lnMHxVbDa7ubm5u6vrA5WWrq5uHA7HYrE4XXFbW1tzUxMAAEGQmpqavr4+zpF0Op1AIAIAmExmQ0MDZ+TT1dXVy4n4Y3EsFqujvb2murqvr49KpVIoFABAY2PjwMAAgUBgMpmcp3xPd8/g4CCRSGxpafX28lZTVePUPzAw0NDQAADo6+trbmpmMJg4HI7JZGI/vGeAxWKrq6ppNBoAoL6+fnBwEADAYsHNzc00KpVjeU9PD5FIpNPpBAIBhmEajdb0IZja2tLS0twCAGAwmLU1NQQCAQDQ0dHR0dFBoVCJRCIAoLOza6B/xLcC+E/PGwICAp2dXDhPxf+6/pcYSCSyu7tnWnpmW1vbUCYMw2Ty+4Wz1NT03Jw8Ly9vBuOzt0uGbqakpGRvb5+8vPzvtNLb2xsVFfPVjwYHB/38nkdHx7CYrMrKKhKJ9NXD/gX9DIaBgUGOpwgEQmfn++cgmUxms9kwDFMoFBKJ1NPTQ6VSu7u7OZl9b/s40693fX1ve3vpdAYAIDw8MiYm1sfHLywklEqlcso2N7f6+vgBADCDg3dk7nR2dPj6+qWkpA613tzcYmpqwUYQEyMTV9dnmZkvs7Nz2Gx2b08vg04HALx9+5bFYg0MDjY1NQMA6uvq7t2V6+5+v2zZ29vLZiN0Or26uqavr+/lyyx1NQ1rKxtLS+sh/P++Royhurraysraxtq2qbFJVUVN4YliwPNAAICfr39aalp6eqa3l4+mhpaXl09WVo66umZgQFB3T4+CglJMdGxm5kslRSUpSem2tg4AgKGBIWYQ4+PjFxcba29n39zSamNtk5qaYW9r39jYpKWpLXJGpO/t24aGRmsrGxKJnJKSiiBIU1NzeXn5m4aGRw8fD1nV3d1tZGRiZWndPzBoZGTi5vbMy8tH/JIYHk/o6uoSPX9BUUEpKSn55ctXZmYW/v4Br15lnTh6vLu7p7e3V0lROTk5pXG0F9RGpBFj0NHW1dLQVFNRDQ8LNzY0bm5uVlVRAwCUl5UbGhrb2zmkpWdqaWgBAHJyclWUVbU1tVpaWx89eKykoGBgYNjd3W1mbslms5lMFmdE6+HpHR8XZ2Jk3NXdY2JskpiYYm1lbWpiVl5WbmNt29TYiMPh9J/qE4nEnJycoYBGUWGRspIKAOCZm7u7m3tHZ6eVpdW9O3KNjc0W5pZKisqRkTGWFpYwDDe8eWNqYl5fV6+kqCJ7W9bGylpVWSU7J09DTZ3BYJiamhUXl46eP39SI8bg7eWtqKAUFBRaW1Ojoa7Z2NiopKgMAGCxWJelrxgaGve963/y+AkAQFNDS0lR2dzU3NfHV1JC2sLcws7O3sXFTVlZlc1mIwgwNjTG4fBuru4xUdF29g6Ojs7yj58kJ6cZG5mEh4VbWFjdviXT093d1NxsY2NLp9PTMzKHIkskEllP76mfX4ClpbWyonJgQNCD+w91tfWCgkJu35J5qqefm5uvraXNYDDq6+p0tHVrqqvV1TQMDY0NDIySklJ6enrlHz/B4fBRUTEDA//SDsnvaMQYWCxWSnJKZuZLIpFYXl5OIBBKS95fTeXl5W1tbUwms7ioGABQX/8mOCi4vr5+YGAgLDSsqan5bd87B3uH+3IPOM6Mi40PeB7Q0tLa1dU1MDAYGBCQ9SprYGCwqrISQZD4+BfRUdEIgrg4u756lUWjUl++fPlpeI/BYCQkJAYHBTc0NBIIhLDQsKKiIjyBEBMdU1paxmKx0tPSSSQSiUSqqKjAYrE1NTU4PD4yIrKiohIAkJ2d093dXVpaOtDfPwqO/Gf6V0dKvj6++nr6GemZnH+pVJqDg9P355wNDY0uLm6jG84cg/pXMeDx+L6+d5/mMBhMGu0He9/g0dgtiiDIT0Tc/jX9DIaamlpLCytDA6PYuBejaEpPTy8e9/HN+uzsXB1tnbDQcDabDQCIi43jPEzCw8IbGr43qomMjB6aug+puanJ28v3W0VevcoKDgqpra1zcnL5KvXOjk467csX8UdRI8bQ2tp2R/ZuQcHrnp7elpZWAEBxUXFv71sAQHt7e0VFBQCgoaHxZeZLIpEEAIDZ7PLy8uqqaiwW9/p1IZvNplJpBfkFeDweAFBRUVldXZOfX1BTXRMcElZSXEKn0/PzC8gUSnd3T1NT80XRSz09PQAAUxPTzJdZAAB9Pf3i4rKOjk5OWy9fvqqprgEAsNnsiorK3t5eNVX1+rq6urp6zgFkMiUrKysjPV3mlkxebh6bzc7OzqmpqQEAZGdlNzY2MhiMh/cfVlXXaGpopaamvXvXX1RUDACg0ei5ubmcAIaDg2Nbe0dtbV1bW/voOP5zfTfQ3dhMPC9BFBGD6z6+SRoYGOTs7AIAwOHxCALCwyOMjUx1dZ/m5eWbmZk/1Xvq7e2rpqphaGBsZWkNAKivb7h183ZsbJy5uYWBvqGXp3dfX7+ykqqzk3NWVramhnZiYvKTx090tLTt7Z0yMzK8vX0MDY0tzC3pDIaTo5OTkzOnY7C1tlFUUAwMCLojcycqKsbaykZbSyc5OeXRg0famloAgKys7Fu3ZNvaOgz1jerr6mNi429cv1lWVm5ra+/s7BoXGy9zS0ZXRy8wMFhBXkFf76mf33MzMwsDfUNfXz9hwZNBgcGS4hJWllbm5pZ6evqREZHJyal3Ze9VVFQBAEyNTUNDw2Vu36mpqf26s34dBlZhyQA0dQCawsrJG8oMCw0zMzMHANhY2Tx9aiArc8fEyNjSwtLczEr2tqy9nb2VpY2ZiVl3d4+aihoAoLCw2MbKuru75+J5UQc7ew93z5LSMlUVNRNjUxNjs6LiEgCAq8uznOzs5/4BPt6+165cs7ezt7ayrqt/4+LsOtSutZW1mal5ZkaGuqqagoLK/XtyluaWyUkpbq7PsrOyAAC9vb0GBkZpaemmJmYF+QXP/Z/fu3PP18dPS0sHAFBbU2tn51BbU2NjY+fp6Z316qWurh4AIDIi0sbG1sjAiESmmJqYeXl5X5G+bGdjGxIcEvA8KCw0lNO6no5eSUmpra1dVGTUaCMA4AeBbjKFVVLGKilDSB9n+Tg8/qmevpWVjY21jbaW7vPngbq6T+PiXlRVVmloaD175pGTk2dkYNjU1KyprgkAKC4uNTYyJpFIenpPLcytGpuaIyOjb9645ezkkpWVraCgFBsXHxEe5eLs4uTokpiQ6OTkYmxs+vp14Zs3jXGf9D3WVtbZ2bkAAFsbW09PH/2nBk6OLhgMNiw03N7OHgDQ3t6hqKjs6eltbWUTFxunqqIm//hJfv5rGxs7Swtrfz9/B3vH0pISB3vH2Ng4N1e3sLCIp08N9PSelhSX6GjrkinUp3r6ebl5+vqG1ta2HZ1dwUEh/n7+nNb1dPXy8vIN9A3NzS1+AYWf6qIRBFRWVha+LuSsI1ZVVjU3NQMAent7y0pLiUTiu3fv6HQ6J4JNoVA568YEAqGosBCPJzCZrLKyMs44tb6+vqGhgcFgNjU19fb20mg0zlLdwMAgkUjsGPq2EwD6+/s5weS+t30sFqu3t7e0pITJZNLpdE58m0gkVpSXM5nMvr4+FovV3NxcWVkJAKDT6cVFRd3d3YODGCqF0t8/wGAwmpqa2Gx2WWkZp+Pp6elhs9kcg7FYbFFhEYVCwePxQ6vofX19WCy2oqKCQv0lXzX4Hw50/04aMYa2tvbs7Jx/2CoMsysqKr8IX/9/1ogxZGXlqKmqcYabCIIQCUQAAGcRnDPAh2GYyWTCMMxmszk5mMFBJpPJGd0iCEIgEFgs+PGjJwQ8HgAwtKrB61AAAB+1SURBVHOCgMdzpnIsFovz/Pn/oxFjKCkpu3rlmo62blJSSkRElJWV9YsXiQ4OTm/fvr0vd7+rq9vfPyAqMio8LCI/Lz/geaCHh6ebm3tiQtKpk8IVFZUREZGWltbJyal6Ok+xGKyPj5+ysurLl6/KyirU1TT09Q3Lyyv09Q0TEpJGZX/Yf0UjxpCTk+vo4EQmky+cE70jc8fc1MzSwsrR0dnV5ZmUpLSzs6uvr39qSoq3l09ebq6zk6unp5e9nUNFRYWKkkpKSvqNazesLCw1NbSMjUzz8/IMDIwGBzGaGpqqKmo9vW8TXiSYGJsa6BsmJSb/irMdsxoxhry8/If3H0VERKooq8o/fmJn5/DmTUNm5svjx068fl147Mix7OycmupqdQ0tC3NLV1e3srLyK9JXgwKD9fX0s7Pz7t2Vc3R0fpWVraaiVltbq6Oj5/88wNHR2dnZ1cfH19LCKjIyKiIi6o7Mnarqmpx/3An9VzRiDFgsztfbJzwsnMlklVdU+Pn6vX3bR6FQE14ksNnsxIREIpGEIEhcXLybq1t7e0dGRmZUZBSNRk9LS29ra6uurvH3f97a2paXm4cgSGVlpbeXNx6Pp9Hovj6+qalpFCo1PDyiqrKqubklPT39F5zyWNT4gHVMaBzDmNA4hjGhcQxjQuMYxoTGMYwJjWMYExrHMCY0jmFMaBzDmNA4hjGhcQxjQuMYxoTGMYwJjWMYExrHMCY0jmFMaBzDmNA4hjGhcQxjQuMYxoTGMYwJjWMYExrHMCY0jmFMaBzDmNA4hjGhcQxjQuMYxoTGMYwJjWMYExrHMCY0jmFMaBzDmNA4hjGhcQxjQuMYxoTGMYwJjWMYExrHMCY0jmFMaBzDmNA4hjGhcQxjQuMYxoTGMYwJjWMYExrHMCY0jmFMaBzDmNA4hjGhcQxjQuMYxoTGMYwJjWMYExrHMCY0jmFMaBzDSIQgrc2/5KdDxzEMV/3976wsLeb8NevA/n06WlpUCmUUKx/HMCzRqNQ9u3dDn0hLQ30U6x/H8GN1dXZs3rQR+lw83GgigTBaTYxj+LE01FShr+nooUO21taxsbGtLc3/sIlxDN8THodzd3X9KoNPtWD+fClJidycn/+1iXEM3xSRgN+7e9cPGQxp0qRJMrdvv/vbz5EOR+MYvik6nX5ZQnz4GDhat3ZNV2fnSNsax/A9DQ4OSIpdGikJ2du3RtrQOIZvik6nwzAcFx09UgwCfKtG2tY4hs80MNCfnJhoZWaqrPBE6tLF21eviJ0Xmf3XrBFhmDRpkrur648b+0TjGMDAwEBmRoaxgf7tGzcunDn96P59M2OjjLS0zo6O3p6erq6u9vY2Xx9vbh6ej9f7smXat2Xmz579qfenTJ489DcPNzdmcHD4Nvw/xYDH4YqLCs1NjB/evy8iLHT/7l1zE+PC169xH36L9Qs5OzlJCwmbPHh469x5mfPn74uJBxgZH9mxY8jv+zZtWjxv7uRPSAT4+w/fnv9HGLo6O3Nzso2ePlVRULhw9sz1y9LmJiZJCS++5fohRURG3j0rAheXg4YW0NBS4h8guGfPhcNHwswshPbsPb5rt4OKqtjx46JHjy5HoYYwPH7wYPi2/eYYWCxWQV7eU22t2zdvnhESlH9w38rCPDoinPPbycOUmoJCvrsnqK5jFRSB0srOhOTT+w9o3ZIBtW9AUSlSXMYsKCr2D7gvJg5B0Mxp0zgYlBUVh9/E74zB38fnvIiItPglRzu7vJwcys/GRDUVFSr8A0FpBaugiFVQBErKs909q0PC2KUVSGEJKC5jF5UGGpns27zZU0dv/5YtHAxBgQHDb+K3xfDkwYPzZ07/kwDDkDRVlLNc3EBFNQcDq6AIVFSDskpWfiGHSndS6olduw5v26YsfXXqpEkQBB3Yt/eHz7pP9XtisDA1kRYXYzJH5/eo/f39vbV0QFUtUlgCSspBSQX8upjDA35dDBcUgYqamtDwW2dFDuzbd+zoEWUlpRExAL8lhsY3b04eOYLBYEarwrr6esWrV0FVHbuwpDEssjkyBpRVsgtL4IIiet5rUFWb6fqsKyH5nrh4S2vLzzXxG2LQ1dR0sLUd3TqN1dW9NbVP7N599+oVEcETjorKoPYNqK5LtneKtLTSvnF72yq+s8eOMZjMn6v/d8PAYDBEz55ub2sbxToTX8TLXL68kotL+KQgC2b1DwycPX1K5/pNUPsmx91r5p9/nj5xwsTEOCkh4aeb+N0w0OmMTWsFCrJffZHf093N/NlL1cbCfP+O7fdkbivJP+bkkEgkuXt3Lx06dO7QIT1dncGRTJi/qt8NQ1dT48xN+wQvSiIM2qf5dlZWGWmpPyyekZra1Nj4RWaAn190RERCfLyGquqn+Xn5eZWVFf/cZvD7YShIiZ94Sg66bqn+8B5g0ofyy8vK1JWVflg8KSFBV1MDQZBPM/PzcgP8/TRUlONiYkbfYgDA74chNzFm4tErUMAAJKF9TVqyrbps6CNTQ4MXsbHfL86CYWX5x19E5bq7um5IS50/fWqgf+CXGP37YWguL54rfBVyrYM8WqBHnighCflHjxLDg1oritqqSqWEjr5K+AEJWyurrJeZn+aw2ew9O7ffuX3z15n9u2Fgkonrj5yETF5CLjWQeyPkUAkpBEwUVeC+9FDgptYC0QcLD5w2NXyaGhlSlP2qsaqisaSgoSivt6GGgenjdCcRoSHuLi5fVCty+pT9aA+CP9XvhgEA8EDmJnTFBPJshRzLIacqyO0N5N4EuTZAzvWQZyvkUAHddZx+8cns9bvnbtizRFwRJaHIJaXMc0Vpr/DZ6+IXD+/dfeOy9Bd1Soldio+L+3U2/4YYqgpyZu4UhFxqIKcqyLHiy+RUBXm0QC61E7cdmyDyAPLqhNwaIbdGyL0VkjaQvHRB+uIF0bNnent6P61TV0vTy8Pj19n8G2IAAMjcuAJdN4M8W76CwbECcm+cLqYwe+XqSdrhkFv9+0yXOsj4lZD4ZbOn2ru3bQkLDv60woy0NJkb13+dwb8bBiaDQSQQWqrL5209CDlWQM7VX8dwSf7Pu1aQdwfkUP7xLnGs5Ba55u1gc0ZIUOHRQzabPVRtS3PTNSlJBp3+nab/iX4rDLk5OTu3b1vBy/MiIsREU2XCeSXIq+0rGFzrJhkmTTt1fYJTBeRU+THfqw06dd/dylTh4cNL584WFxUO1YwgiLS4WFlJyS+y/PfBQCaTBfj4OEsu85fzH9+zY8L0WRPMMiG3hq/dEE3TxJ5MUXCH3Js+vUug2zZGhgZ+nu4Hdu+0s7L6tH5NVeUAf79fZPzvg0FVWQmCoAkQNPWIBORQDp24OQmCJu8SgrxaP7vk398Q9RMNEmacujHBqeJjT+5SAxlmHDgl8qaq/IzgiVtXr+BwH5cN0lNTJS5d+kXG/yYYrK0sOffB5Jl/TTTLhLzaJng2T76mN/WPKVNum0LujV+5ITyap198/Ie8G/Tsw6dOVZBDxQJBcVxPh46G+vFDByLDQoeaYDAYkpcuPff1+RX2/w4Y2lpbZs2YwcEwYYcw5Nn83qfebZMfukwXvgE5V31l8Or2ZpJ2xLSzsh8HS5zu4diN9MiQyvKyPdu3yz+4D8DH+FJbS8veXTuyX30Zvv3nGhYGFpMV4O/34N7d1pafXF36paqpqhzaljLhkCTk2wU5fhj/PGuYMDRYcqqEnGsg1zrItR5yrYeeNULe7X9efDTBMAHy7YI8miGPZuh5H3TF0MXeBgBw69q1zevWlpd+1i3nZGfv2b7tTX396J7CsDAUFuRzTvLIoUNsGB5dC/65YJilpaGxZNGiqZMnQTtOQz4dHzsDl1rIowXyaIKeNUJu9ZB9IWSWDhklQoYJkFY4pBcLnX8MCd+ElAOhJz6QnB30wBES0z56/nxWSXF8airXooXKT+S/aC4qIvzUieNEInEUT2FYGFKSEocut5zsrFFsfhTV2d5eWVy498gxSO4Z5NMJebVC7k2QdR6k6A1JKaOEJHZuPSK4dte51RuvrV1/R0BAm2+59gq0Oxcqds7CqL/mRc2eHz17ftycBYHzF6kvWXhz0YJrB/YuWLxg8l+z3rx580VbpkaGVyQlvoiH/xMNC0NJUeEfU95vC7x65fJotf0rVF9ZfkT47CShG9A9u7/O3jqxZrPV0sUZcxeULV2KX8wFL+JmLlnGWLqcuXQ5C7WShVoFuPkBWgCg+d8nFD9A8wNuASZqVcdi7lgUz8HJk6WuXvl7Q9ekpYwN9EfL7GFheNf3lvvDtsCJEyempaaMVvPDE4Lr76kpyc9MjE2MDg8P8LMwMjA11DczNLAw1A/y8UqIjkiOjUqODc9LT2ysLo0J8Fj5J2Q8b0bZoiW0JTwIio/Nzc9E8VNRfFQUHwPFB3MLMHkESGg+LNeqVvTK8pWr8lauSl25qmAlX8GKVSUr+aqXrermWkniWoWg+QE3v/nixUGhIV/YRCQQTh49EhsdBQAoKi4KDw8nfHhMDfT3U6gj25o2LAwIwt6+ffvQc2nFsmU93d0jauYL4QfeluRkpMdHJkQExUcExUcED6WEyPDYsODQ576m+noyN66fPXX2pPClTfsvzF5zfBqf4J9rRP/YdAPa9hjaoQbtUIO23p+y5c6kjdenrJecvPrctNWnp68Vnr7h3LzNF+y4uQEPP5NbAIvm60Oterd0ZfWyVVmrVr1YsTJgCdoGjVJZu+LecrTmvAWGPGgLvmVWa1Ye5OOSFeCxWsFrsHSpxuz5N1egNdausF7O7TlvwbHl6PS/PY2bGhsviJxVV1W5cOTw/YuXrpw/L3PjhqG+/oGdO0SETvb39w/fIcMdsJ47c/rTTeRCgidYjGFuxkLYLHpPa0N6fESov4+y/CPB40Kb9p6ZsVpoKt/JyStOTFlzYcrai5z0x9qLf64Vm7xWfPKm29B2eWiPNnTEBDppB4n4QGLhkGQkJBUFSUVCUpGQdAx0NRG6HANd9Jsp4jD7tNns02azhE1nnjT+S8hk5nnnRdvEdRfONl3Orb92xVM+HpGlC+TQS2xXLbdbs8J3GW/2Yl7jFTyqy9EkXgEaFx8NxUdD8QUtX17Nu4rJxcdA8bdyr7q9HPWCjy9vCW88N6/G4vm8y3heFRR8emI4PO6k4IllC+bXhYaHW1i/y8rZtXr1ajRaWlBQVkTk7IkTMTHRo4zBQE/vi5cpLp4W8nB2DvDxCvT2DPHzCfXzCvbxCPb9kHy8PJydHty7JyQovP/wmRU7zk7hE5y0VgLaqQwdtYBEvCCJSEgyCpKKhqSivpYiIalISCoCkgiDxEMh8WBILPB9Eg+BpKImn3f/64A813aJOZvF5u+8jjp4H3X4IerQA9ShB6hDckuOKk0894yPe2X6UlQD76qOVQKaK7kTuJcBFD8dxcdA8zO4+cnc/HgePhyaD/shMdD8JDQfBs2HRfPh0HxEbn4Kio/Gzc/iFiCg+BIWLr61cnlEajLHIUUlxXekpJ4bmz4Ulyjw8dORkQWVNaYPHpk+euyoolofFlkUEHRs27Ynjx/h8LhRwxAfFzdhwoRPMUxYITRxlxK05f6E9dcmrpOatF5q4jrJT5IUtOUutEcbOmoBnXKGRAM+eJzj2U/cOqIkET7pkt+8XbcWbzgzd6/cH6dtJosHQZIRkET4JykCkgiHpGN5too2oJbAKH4iio/MzU/g/uhxjqM/ZfD3hP/wBwbNh0fzsbkFeheg5Hm4I2KimltbZMTE3kREgeb2soDgB+ISSleu9iQk9aVmDKRmtMclDGa8Snf31Lwlg5ozR/T0qbLS0tHBUJCbO3nSpCEGM2cv+kPsOSQd++FB8Y0rWpLj9BBILOgn/f4+BUESoZB0zJSL3os2nJm3587kS/6QVBQkEfbNmiUjpwjqPUNxIR+c/h2PDydh0HxUND9mMe8pXq7VG9aX+AaAlnZWfiGoqU9xdFm/YkWBtx9nqz0oLgNVdc7qGuo3bj6RlAo1Ml0wd46J/veGVSPAMGnix7thxooDk6Uj/7Fzh3P5h0BSURMkw/44Yz9n/4PFG4RnHdWELsdA4iE/Lnje88aq1RT0Cvw/ZjB0AxF5+M0WL1o964/zJ463JaaAmnp2QRGoeWPzREHzxm1QWQMXFLEKithFpSXPA7M9vDJcn4H6RuVr1xbOn1uQl/tPMXS2ty9auHAIw2R+oYlX4n6Z94MgiVBIKnKCZPhkEee5h5UXbpVYvFl0zkH5SefdIcmI4VYiFcm//mTHkiUkNP+oYOA8qZjcAlU8KyRmz1i3mq/AP/D9yyalFSpXr1cGhYCKalZ+IVxQBKpqQVUtqKgG1XUv3T22bd2qpqL8TzGwmMw1a9Z8vBvmL5siHvDjS3JESTwEkgyHJCMnSoROPus077Digs1iSzedn7NXbuppm4niwZBU1MhalIqdc/BeOg8XEzU6DD7tzFk8Amrz56K5Fj43NmEWloDqujRnV8XLV0FFNVxUihSVdsW9aI+OgwuKQGNLRVCI4JEjyooK35p4jyDCeuzwoU+76InCttDVREgyApIM/3IwMzK/R0CSkRMlw/644D5F0HjRIfl5m8WWbhWfs/fedGHziWKBkFQUJBE63AegeMj7CiVCJkqGTTxlab4UBbhHGQMWzUdC87F4BEwXL0TPnVUZGgFq6tti43dv2OCkpg4amgOMTW5dvnLn2vXbohcz3NzjLK3OnTn9UE6O9Y19tCPAUJCXJ//woYK8vJenh4OV+VyebdBqaWiXGnTYFBJygEQ8IbEwSDL6w3Az4j0hiTBIIgySCIXEQyCJ0A9+j5ggEfbnBfdJJ83nHFFZvOfWzC1Sy3ZJzd52Zc4hpT/O2E0QD4akoiGJMEh8+N1PACQRNknUZ/5hhbnbr8zYeGnmGWtI1O/Omg1k9PKRdtEYNB8RzUf/7tOMgOYD6FXaXOjahCRQVdv1IvHoju3O6hqtsS/kxMQsbWzzXhe7unvek5F9ICurpqqm+GEn8tcxVFVUpKWkjDSIXZCV4e3iqCQvf/aMyMHDp7YdOD93vfAUPuFJq0UnbboN7VSG9ulBxy0mnXH485zznxeeTb3gNvWc0+STZn8dUePaJztjsxTvTolF26Sm7Xkw74TupLNOEy75T5CKHNm1/2mSCPvjnOuSDcJz9t6bLWw6QcR1wqXnkGT49rVH3y3mIo6ke8Cg+ago/nYePl9e3sHvjrIQrpWOKN7csHBQ+6Y+PFL0yJEAfYNLx47bKypdFxdPSknPzXv9KievsKRc/rG8+nf6hpcZGdOmToUgaPq0aWdOn/LycMeN/D0ZBGYQsf11Za+zU+KSY8JjQkPsLC3kH9wXPnJoI9+q2VP/XLSAa8HynVzrhRZtvzx1n/y8k/pTzjpBF/0mSIZB0tGQZAQkHjKSC/8rHfIEiZDFmy/MPKYNXY7/MDUJgqRilu6ULuNZSh1298Bh0MfDJ41e7MHLS+H+Hj/G0lX+vLyB1lbgTXNzVOyFI0eO79yhJCWd5uZ+5fQpv4Cgl1m5mS9zMjKzDu7dU1FW9i0HQrK3b38xPeZbufKpnm5TY8NIYQAAYBqpt72pJPeVjaGunMzdHQeEUeuOT9t2fdoRzSnnXKFLAe/9LhH+we+jNOSVivzriPrC7dKQVPRn+ZKRMwU1grlQ7OFhwKD5yCh+DA//I+6lXjw8bG6B7x9PRfElLV7sqqoCevpeurjdvXPX09tH7o6s4MGDD+TkXmXnZWRmFZdU3LxxQ05W5jt+gwSPHYO+ppkzZpw9c9rPx7uqooL5WfgIJmH7u5rrq4rzivOyUuOjHS1NVB7JyVy/KSl1c83OEwv5D01bLw5tkYMO6EEiXpBk+ITLMR8GOb9mniEeNOmS3+INZ/885wJJhH6OIQw6Za/DzcPiWTWc7oGM4sdx8z/kXuLFy8vmFvhhETqKP3n+Ai9NjURX90V/zZSVlY2Kis3Je52d+7qwuCy/oDgn7/Xjh49OHj0yMPC9SB90R0bmqxg+ThEmTdy6dcvZM6clLolLXrl7TvTaloMi6A1H5/Mfmr3m1IyN0tAmGWi7PLRPCzpiBol4Q+JhkGQkJMW55IP/jSmeWNAkUe8pp+2+ZCAWCImHQBd9xdfvICzl/eEkjojmp3LzaXBz2fJws9E/ZoBF88EoPutly66cP3f62LGwsBCVJ08unD174ujRC2dFHtyTk7tz9+ihg1elJN+9+8F3XUEuTk7fx/ApkYmH9KGTTtAZT0g0CBIPhSTCIclISDoakoqCJCMgidB/y+9fIQFJhH3jeRXNt06oc+kS0o8YULj59bi57Hh5WNz8P2SGQfMx0PzV3MsXTvtTUFCw/sPqNJvNLi4qTIiPDwkK9PHwGOb+Aai1pWXG9GnDgTB1yp+TzzhAUtEffP0/cffIk1TM4iNyebwowMVHQ/HDaH42Nz8bzc9G8yPc/AiPAMItgHALUHj4VbgW66K5WNwChOF0IWh+CveqizOmGlpbslis4fj6exgAAAqPHw0Hw6QJEyYKWUJSw4wljOqV/mkS/yR9/1IQD4akoyGJSGi1iNbMP5sXcSXPne87Y477jLnPF6BCUcuDl/J6z1vqMX/J86Xox9xLzLlRFG6+HzLAovnoaH4iauXNyRMfKiv8QwAfMZCIxN07t/+YAwRBQpaQVOSoeVY8CBIPhsSDIfEQSCKMM/uFpKIg6RhIOuZ97yIRDomHQWLBkFgwJBYCXQqCLgZAos+h837QxUBILASSjISkYz48FcPeJ6lISDoaOu8LbX00f+We29evK9y/+0BMVEflifpTXQNHhxtqqofELq7Zu2vyrGmb5syUW7o4jWc5cxj3AR7Nh3AL1CzkOj1zqqKWOvzJduN/igEA0NPddfLE8R9S+PO4/vAwcLwcDIkHQxKcLiQCkoqCpKIh6RhIMhISD33v0HM+0Cl36IQ9dNAQ2q0GbZeHNt+B1l+HNtyANl6bu+HSwm1SizZf5NogjN50CrVRiGvtYS7+Xcs3HFq7Sxi19sDSjaenbRCH1l+Httx7P2E8bAIdNIR2Kk3eILFq40Hlhw9K817iyaS8mhq3sNDg+BgNLY07wsc1167VRXE950aXoZdjVgiwuQVow5jf0dH8dPQq55kzD/Ct8PlkQ9+oYQAAwDAcERZ6R1b2oqjojm1bl3Fzz5k1a8b0qTOnT5s+deoyHu4NAvxzDihAUlFfcfr7Kzr8/bUsEQ5dDITO+0LCz6CjVtA+HWiHArTlHrT+OrTuyvSNElxbL6E3CnGvOySw+dCWfSeFRCRlZe4rP1FSlX9sqKFiZ6If7O0WHx6YEhv5prqsqbaypb6mtaG2pb6q9U1NW2NdV2tDf3d7W2NtU11VRkKM/zNHaxMDE31DQ0NzhSfqGup66oqK3i52b2orm1ubhYUFRVeverIEpTB3nsHcWZGz5xYuRXkvR8NofhgtQEPzE4YxpaCi+QE3f/H8JeIzp4lfkWoa+XdLDhfDp2LQaJjBwe6urs6O9s6Ojo72dszgoJ/7s0nb5CCpyI+PEY7TxcOgC36QkAu0TwfaJAutlZy36eLyzUICmw7uOCB0TlRa4bGijprGU3VVe1ODQE+X9BfRjTXl7U31nS1v+ns6qQQMgP/Rd4xk52T7+/kEBz4PDvDzcHNxsrPSUlW+JS19S1z8gaSU7IULspvX9SzlASg+FpqfieZncgtocHNF8C5jDOMOIKH5EW6B0gVLFadPF9yx3Tci7J+Y+i2NILTnYGk+Yftj6EoiJOoPnXKDDhhAm2Sh1eILN4vybzq8+8DJRw8eG2lp+DjblBVk9bQ39/d20kl4AH7VLj8CkeDq4nJF9MJtERHLh4+eqarbyT95pqoebWZR6uvfEhH9LimVlV8IOnqC7OzdFyyCP1z1NBRfAe8KDR4u6g+GsHyAW6BjMbfa9Kknd2y19XhGoFJ/0bmMAENCbAw0b8Mf6y8KbBPesvPQzZuy5k91/Vztakpf9/d20smj9r3hw9HLzMyLQkIX9u3Xl5FlvC4G9Y2gqhZU1b1faSmrBKUVoLiMXVgCyiqrYuKNVi6jolZy/ItD8+FQfCrcXA3L+Yh/eyIR0HwUND/CLfCWa5n19OmCK3i0TI0HiaRfejojwMBiscICfFJjw/p7OynEH+82+HV6mZEusIz3mpCwjaJisIlZb0oau6h06Dunhr4DDJRXgYpqUPsGm1ugt2/nwGJePJoPj+IjoPiYaH6r1SuyeVYwUXwkNB+Fm5+O5kfQ/Cw0X9/SZSVzF5lPny7Ei7qvKF/7r+ye/u9trK+vq10wb+41IaEU12cumtp6d+9Vh4SB0srPAFTVdccnpjs6x5hZxFpYO2hqG25cC5Ysh5euwKFWDC7lHVzKa7IclYfiJSxd1ryIu2TWwvDZc4xmTH84d57UOr5LgscMzE0qfyq4+XP6j2EgEginhIQuHxeMt7U3fvAwycGpLDDYXlk11dkF1DWA6jpQU/82MUXv5u2Thw7Kycroaqi7ODnt27tn3/RpKvMWqnBx31u17Mm2jXd2bhFaz3+Tl/vhto0Xd2y+JHhCT1fLxsUxPCmps7//J79p5h/oP4YhPy938ezZx3fsUL923e+pwY2zIrLnL6Q5uzZERGe5PrN68OixmPj5Eyc0NdR7ej++2Ewmk16kpcXnZOfV1BTXVHdjcRgqteft29eVlb04PIFG+5+/K/AfwwCzWPp6uvNnTBdAoebNmnVb5JyLipralaviZ07L3Ljh4uIcEhqCGeH33I0F/ccwcPQiLvbEsWN/Tf3z8jkRbS2t6Jhowqi+9PHv6z+JAQBAJBDiY2P7fhTH/6/ov4rhN9M4hjGh/wNL/N94FmB4aQAAAABJRU5ErkJggg=="/>
          <p:cNvSpPr>
            <a:spLocks noChangeAspect="1" noChangeArrowheads="1"/>
          </p:cNvSpPr>
          <p:nvPr/>
        </p:nvSpPr>
        <p:spPr bwMode="auto">
          <a:xfrm>
            <a:off x="2857586" y="67404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3" descr="data:image/gif;base64,R0lGODlhAQABAPABAP///wAAACH5BAEKAAAALAAAAAABAAEAAAICRAEAOw=="/>
          <p:cNvSpPr>
            <a:spLocks noChangeAspect="1" noChangeArrowheads="1"/>
          </p:cNvSpPr>
          <p:nvPr/>
        </p:nvSpPr>
        <p:spPr bwMode="auto">
          <a:xfrm>
            <a:off x="2987761" y="6740439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5" descr="data:image/png;base64,iVBORw0KGgoAAAANSUhEUgAAAIIAAADFCAIAAAAXPL1+AAAgAElEQVR4nO2ddVxUy/vHj3Wvee1iF7AAu7sTwUBFSVtBxUK6Qbo7pUG6QzqUlm6QbkRgu3fPnvn9sYpxDfDi/XL98XnNHzB7ZuY5z/ucMzPPzNmFwLjGgKD/tQHjAmAcwxjROIYxoXEMY0Lfw4AAgO0jdjW8627qJ+Op/5pN/w/1dQxvWweT3POc74aYino+FXbVP+1qIe7trRz9OraKNM7jF+hLDDCLnepV8FTYVXmXlfp+W83D9tpHHLSPOGgeslPba6Oy28r6il9dbuv/xNbfWJ9hYNJZwQZJyjsttQ7b655w+mpS22ercdAuO7Tsf2Xxb6nPMISbpirttNQ55vgtBpykedhebZ9tWUr9/8ro308fMZQm16vssdb+nIHOcUetw/Zqe220jzroCn7MVz9gZ3zefbAH/z80/XfSewwMOsv2eoD6ftshR+sJOmkcsFXbb2tyweO59gtLSR+tIw6fElLeaRXvmPWtetkDg+yBAQBYo2Uo+20nXFMCEGSkBVml+fSYwJ8o+BNCSCQEgwUAIAQigsUNv+B7DPX5bRoH7XSOf7wVNA/ZeSpG1ue3Uog0AIDnk0i1fTafPZoO2llI+tBI9C9qZBXlEC+dwy5bgV2+gnhFBMEP/Mh2BCAMANjfP4pqaIIVWAfojOGfG0dkRRXsslUjLfUDITCA6QD50maygjpu004AAOnmPfyBE8Ov7z2GFPc85Z1WX3TFGc+Lmko66vJbAQDuj8O/wKBzzFH7qGNTSeen1cGtddjly/E7d9KDfRhxoRQjdXZfFwCA3dfL7uj4cA5MBD8AN7ex+98CAABgkx9cgasqAQAAMNkDfXBLG0IhAQAQKhHuaAMAAQBQdY2wvKsBgwkAYL/rZfd8bBehk+CWJgBgzn8IBQe3tLEH+jmfUtR0cHzr2W2tCIXw/ngGBW5pAggTAMDu70MGBgAACBbD7ukBACBUCrunGzCZ7M4uhEpFMFh2L8dOhN3RwX73FgAAN1aRHkkCACNEEvymid3Wwe7oRAgERkw81dQKAEAPCKHZOQMAEBqe3d7B7uz8YN53MQToJqjttf6iKzY47aa0wzLYIOnrGI47qu23LUmq/bQ6irEuZtFiuKnyYxabRXOywG3ZgFu/lvz4NoBpjPAQ3Ka1uNVrcevW0P2daE62mPko/JFTcFML1cIEt1YAy7eCmRION9Tgj+/HCqwiPbwFYDrV2BK3aj0ACM3/Gf7gPvz+PTQ3WwAAq7qEcOYkfv9ekuxVhE5m5ebgd27B8vCSH18HCAwAoOgaYeYtxe/aitu/i1VbCbe9IZw/hd+3j3RDEsEPUDQUiefOAMAgXhbHbtmAkPE0B0eC8DF2ZztmyQpGYgpZWZNw9DRgUsiK9/FbthOlz8Jviki3b2IWLKWYGdB9vfEbt+J37sVMn08P9KPZORGOngIAkJ+oEqVvwS3N+EN7cOvXY1esJCvcRejkH2DwVIpS/9zLnOtdZbd1pGX68DGQLt/Eb9kCwMcpHqv0NWbeAnqIL+t1JmbeQmZyDM3GGbOQF64rJl4Uw+/ZRw/2w6B4yQ+V2G/7CCfO4Q8eg2teI4M9RPGLhNNnWHkpmAVLmKlxNHsX3Nrt7JZG7PLlNAczmocjlosLwXSRrl8nnDjKLMzAcKEZL0IZYTGDk+cy0+LhlmrAhgEAFHU9HN9GuLEMv/8A6cZl8oN7+IN7mUWZWN7ljEB3RmQEbtMGVnkOfv8O3K61zIxo0q1rFGUFBIfBzFrMeJFEllchHBZm93dg5i8g378N1xawe1vJ8koY9DK6vxeC70fetRBEBLGr+dn9vRQ1XdyarQAA0lUZwkkRVnHZ4MTZjPgImqs9ZvpcuLnhBxiCDJJU93x5N+iecFLda/N9DKXJdZ9WR7U0wMyew8xNGqJADwrCTJ+P4HEAACwPP83Riebijl2xDgBAVtXG7ziMEPuxAivh0koAAOGoMFHiOqckds0mqoYeAADLzU9zcaU5PcNt3MXKSMQs4SHelCY/vE+UvgzXFxKOnMDt20tWkSdeuERPiGBExGDmohAc8eMNqqqNW7cDAEC+L4/bsZ0oKITbvYusIk+8IEYP8Wf3NOM3byHJ3SLduES+f4N0Twa/fw8z/QWCJ2FmLmK+zCKr6eD3HQOATQ/0wu3YRrosCWAWIy4Fu2kNp36yijxu00a4oYJzE+A27AAAkG7cJZy6wCqrwMyYz27rYBWXYabPh+vf/ABDmk+B0k7Lv2NQ2WMTY5sJAPB8EqG29zMM2kcddI47tVZ2f1odu7MJv2MbZgma9FCWrHCfePUSMysWu1qA/Pgu1UQLw7UUrimhmtlgFvAAAEj35XHrdrD7O7GrVpBlbyMEHP6wEOGU6PvTU7iH27yJqq+K4eKCq4uoJlZYtAC7owW3cR35wT1mRiY9yAOwKKR7MvgdW5lJSfRgX3bnG7p/8OCkv9g9vR8xKGlgFqBpTpbYZcupzhYULWXc5g2MFwn0YH+4qgDATMI5ocG/ptGeOTESYzDzZuN3bAUUIkLCY1euJF6WxO/dh99/kj34lh7gRFaUHZw5k/22l5mUMvjXbHqMH9XebACaRFG8ywh/zu5pJz9Rwy5fCwAg3ZIjnDzHKi4dhP6Aa+uYr7IHoT/hum/OtN5jaCxq1zxk9/eJm/ZRBytp3wDtFyYXPLSPfjZg1Thoa33Zj05lflEju7uV8lSdcEKIcPIU1UoPYdGYWUnES6IEERFGfAgAgO4XSBS7AgCgObqSbskBNpPmZos/dgxuekPR0qdoG3DqQbB9ZLXHBGEheqg3AIDuG0CUuAoAYJXmEq9LEc6dozkYA8Bm4wbI2kqEMyLkxzIIrpeZkUUQPs8exAzZw4gJJ5w8TbggQntmA9hMhISn6KsRzoiQ7t+Em2sAADRvV8JRIbixmt3XThA+S7Uw4bTPiA0knD5DED5L83FFCP2kBzeJp8/R/VwAgNmYXpLcHZLcbaqRBkH4EvGCJGHvEWZ6Jt0/iHTjLgBM/NGjpFvX4KYmwvHT7PYOVmU14cQZdkcn+IbeY2AxYed7IV9c75zZg9Zhe5Xd1l9M33RPOCnvskr1LvhWvf+fRXU2wcyfy0gIH36Rj7Po6uwmtX02X1zy30rq+23NL3kRBr/Z9f9/FquqmJn/zYntV/VZTCnW7pXidosfxpQ0DtppHXGozW0ZVeP/X+vzCCsTjjBLU9ltrXHQ7qsAdI47cgZUFenfHHuNVAiFzCx8ieAxPz7072WJgwjhB7N0uKOJVZE//GAGgu8HdBoAAGFSEMLgT1j1E/rKss/ruGrTi54qu61V91hrHrLTOmyvddhe44Ctym4r9f22LvfDmsu6RtECuKYGM+svZnrGT5Qly8iSrl3//jEUDQ3cunXDqQ2hECjKj3Hbt8BvSpgZCbjNm6mm2j9h1U/o66tvRCwlO7TMVy3O6oqfmZinmZin/a3AUMPkypeNLOa3J+UIAlgfYnkIQD7EfxD653En5meDK7iqFvPHPGZiCido8SH3Y0yQ4WvHzEz5rAY2zInnEE6J4o+efp/JYn4Z5GGxAAAUFW0c30bAGApGMWhmGuzeoSvpo82MlFjM7Hms3FcAYWI3ric/fIhg39+jCJP+Zc3w94ITI9UPtgRQiDQilkLEUv4+MP27EBKGcEqI5mwDACBdvkbR14Ob60jXLhJOnCZeEUcw71ivc4jnhXBbt5Me3kIGOYEaANfUYRctw2/fhj9yiJmTDACg+bnijxwiip2Dm6pZr/Pxa9fjDwiyCosBAACw6YEehCPHiReE2P3tRMmbBOELAACqtSHhlBBBUJCZnQQAYL4IJxw6hNu9FW4opprbY+Ytwe/ZTZK7hWB6GIF+2EUoksxD9rt3zJwUwslj+F27qXbGcFstSfoaZtEyuq8f3c8HM3sp6ZoMXF2BkLFkpQf4/fvJmk8QOoXd1kK6IYHbuJV09xqAR209eFR3ZiBswsVzhAsi7L4WLIqLER7E7u1iRPozAjyxXNysnCS6ux9m1iKqnRlm1nz6c19OIbimDjMXRdHXxm/bSbolA9fXYriW0COfk+7IEEVPM+NDscv48DsOMlPSAQAIGYtdtZwoKsJMCWPj3hHFrhKEzwMAGMnRjMRI/O5tZEUNdvsbzBIu8iM5RoQXu6eZqm+GW7mGam4wOH0uI+UF1d4Gs4CLJH2bmf8Kt3YNRUuZEeqFRXHTHPSJElcwi5ZRNLWo5saY+TyEo6eYL9Mopvq4LRuZr5KwAqsZYX6srNxBaBrV0oiZEYMwaaPluVHeIEMP8satX0vReYTbuAkhDMDNdcTLEgQRIeyKVayCNLr3c+zytex3/VgUH83pGacIXF2Lmb4ALq8m3bxLkrpBD/DBLOAiK94lXBAliJwFCBkvdJjm8P5ggLBpTta4jRvJig8RCpEodoVwWhQgbJqbLeGsEFZgFdXQkhEWjpm9aCiORlHWxG/fz+7uwcxewkzORGAidgUvu6efVVo6OHkWu7cXAIBbs5lqZsmIisUuXQEAAEwmZh6KERUHACAKn8Zt2UxWeYjftY/mbM3KzsXMXMju6P7bqf8jjTIGdn83bv06DNdCiqYyAICs8hC/aSurrhy3fgvr1Qu6hy9m6Qq4uQWzgJvm5MYpAlfVDE7+i5WTTxK/ShS/yszNxCxYQHN3ZeXkMpMjAUzDH9pDkpZG+nsAAAiFxMxJoNroDUyazHydT5K+RTx1CSG+w6LQNHcX0nUJsrwGq7oYM2sORVOZER8MN9ZRtPRx67fD9W8Gp81jJqWzCX0YrqV0N1f4TRkGhaKa6TMTw7ALFzNT4uiefph5KIRORwYHB2csoHv5AQBId2/jNqxnZmQyEuLh+lJmWubg5L/g2lFeAB797WIUTVWswDpWdQkAgJX/kiAsiN9/gnD8AFxXyAgMw23fD7d34DbvpvsGcI6H6xtwy9eyikrJ95+QbtwFgE21NsQfPkgQFqR72ACA0NztsCuW0YOeAwAQMo50+xJ++27yYxmEhCXLPiRduQ0QFkVLCb/nIH7HLtozJwAAzdkSt3Ejbt1qZm46zcGNcOIM3NSM49/ITHsJECbpsSxu3Xq4sY4eHYDfuwu3bRvVVAcAQPf2x23ciTAYCA6HE9jMCA4HAMCdzaTbUvgjR4niZ9mNZayCItzytXBj0+g67Rfs2kNghPZJ3wUzEAwOYdIAQACTiVAogM1GyJSP4yU2GyGTAQwjNDpCfV8QoZAQ8scoKUImIcwPQx0mAyF8WMChUj8WwRMQCnlodQWhURAyGQAAGAyEQn3fyodBEUIicmYSCJ2KkEnva2YwEDIFAAAQBCGTAfPjaA3B4xAmFQAAWDBCJgP2D9YKR6rxzZNjQuMYxoTGMYwJjWMYExrHMCY0jmFMaBQwIAhCoVKRb0SSGQzmtz4alfpHJDabzWT+IDhGpzMYjB8cA8M/rmdEGjEGKpXq5emtp6dfUVnFyWGz2Wam5t863tbGDovFjrSVt71vu7t7OH/jsFhrK9tPP+3u6n779u1I6wQANDU0uj/z+P4xPj6+JaU/2K/e2tru5vrs+8eMSCPGUFpadvvm7f7+ARKJBMNwWmra69eFcvfuh4aE9PX1dXZ2DfT3t7d34LBYGo0WHRV949oNIpHY29vb0dFJp9ObGpsGBzEJCYk4HA4AkPUqOyc7BwBQXl6RmZHZ1d3z9m0fjU5PTEiMiYlnMllJSckF+fk3r9+Mi40jEomvXxe+evUqJiYuLTUNAPDq1auEFy8wGCwAoLau7tXLVzAMV1VV5+bmstlIaWlZfFw8pyEAQFNTs+FTAzMzCzqdnpGeMfhh20BVVVV1dQ0AIDMjs7qq2sbKWktTq6ysHADQ3d2dmJhEZzDa2zsGBwdbW9uIBAIOhzc1NtNS1wQA5OcXNDQ0Mlms9PSMmpqat2/78vLymKwR79z9Hga4vgF/SBC//zhcVTOUSaPRLC2sDPWNcDj88+eBFuaW2Tl5jx/K29jYGhub2tnap6elPXP3iI+Ld3Nzd3Z2kbsrx2Awi4qKzMzM8/IKLMwtHRycbG3tHBycIiIiTU3MTU3NPD28Hz14nJSUEhocKnpeNDIyOuHFCz+/5x4eXo6OztlZ2Xfv3DUztXBwcDQ1MZd/9NjNzSMmOiY4OMTExFz0vGhP71sAQGpq2pXLV9NS01NS0q5fuxEf/0Je/ompqbm5mQUAoL6+3sjQxNjIxNLS+tkzd2NjUy1NbRaL1dbWISV5uaKyKiIiykDfqLy80sbaRlNTW01FLScn19zc0tra1tvb197OIevVKydHl4QXL5ydXTU1tCzNLTIzMg0NjLS1tB0dXR4/ki8rq5B/9MTT05s1uhhYJWWDU+cNTpnNyvu4AwOGYQCApYWVg4OTloY2BoMBAKipqL171/9UT9/czCI7Kys4OMTZ0VlbUxsAoKGuicFgmUymjraetrZuUlKyro4eGwF6uk8Vnig2NjXX1dbduilroG8AAKiurrG0tKbRaFERkQ72jmpq6gAAAh6vp/u0p6fXyNA4NDQiOTEpNjbeydFZW0u7922fwVMDAACJTPb08Lwvd9/V1d3f31/unpyHu6eFuWVPT4+aqjoAwNvbNzQ4tP/dOwUF5WtXrtla25ibWTAYTCqV6uLi6ubqrqig3NrSAgCwtrIuL6/09vSyt3ewsLCk0ei6OnoW5pYF+QX+fs+dHJ3MTEzb2jusrayf6umrq6rZ2dgZGZr4+/kBAJKTkjXUNQcGfrR7ekQYEBodbmqBm5oR2sfAektLq5GRibKyanFJSVJispqqenBwmLaWTkdHh5GhcUpyiqqK2h3Zu/n5+c+eeeho6Ty8/4hCoQIAnJ2cHz54xIJhZydXDXWtkJCw/ILX6uqa+k8NoqJiTE1MSSSSlKSUooJiZWVVXExsUGBwaGiYhoZWaEiYqYlZc3OLuZlFXl6BpYWlt5dPfGxcZESUqor6Xdm7AIDBQYyaqrqSopKHp7ee7lNlReXwsAhLC6vm5mY93acAgJbmFm0tHYUnCk5OLv7+zw0NjVPTMgAAA4ODVlY2JsamiYnJykoqiYkp9nb2hYXFz9yepadnOjo5a2hoJSQmZ2fnKCup3JG9W1RY5ObmLndPzsnR8fXr19paupGR0RERUV4engCAiIjoe3flOr69H+lnMHxVbDa7ubm5u6vrA5WWrq5uHA7HYrE4XXFbW1tzUxMAAEGQmpqavr4+zpF0Op1AIAIAmExmQ0MDZ+TT1dXVy4n4Y3EsFqujvb2murqvr49KpVIoFABAY2PjwMAAgUBgMpmcp3xPd8/g4CCRSGxpafX28lZTVePUPzAw0NDQAADo6+trbmpmMJg4HI7JZGI/vGeAxWKrq6ppNBoAoL6+fnBwEADAYsHNzc00KpVjeU9PD5FIpNPpBAIBhmEajdb0IZja2tLS0twCAGAwmLU1NQQCAQDQ0dHR0dFBoVCJRCIAoLOza6B/xLcC+E/PGwICAp2dXDhPxf+6/pcYSCSyu7tnWnpmW1vbUCYMw2Ty+4Wz1NT03Jw8Ly9vBuOzt0uGbqakpGRvb5+8vPzvtNLb2xsVFfPVjwYHB/38nkdHx7CYrMrKKhKJ9NXD/gX9DIaBgUGOpwgEQmfn++cgmUxms9kwDFMoFBKJ1NPTQ6VSu7u7OZl9b/s40693fX1ve3vpdAYAIDw8MiYm1sfHLywklEqlcso2N7f6+vgBADCDg3dk7nR2dPj6+qWkpA613tzcYmpqwUYQEyMTV9dnmZkvs7Nz2Gx2b08vg04HALx9+5bFYg0MDjY1NQMA6uvq7t2V6+5+v2zZ29vLZiN0Or26uqavr+/lyyx1NQ1rKxtLS+sh/P++Royhurraysraxtq2qbFJVUVN4YliwPNAAICfr39aalp6eqa3l4+mhpaXl09WVo66umZgQFB3T4+CglJMdGxm5kslRSUpSem2tg4AgKGBIWYQ4+PjFxcba29n39zSamNtk5qaYW9r39jYpKWpLXJGpO/t24aGRmsrGxKJnJKSiiBIU1NzeXn5m4aGRw8fD1nV3d1tZGRiZWndPzBoZGTi5vbMy8tH/JIYHk/o6uoSPX9BUUEpKSn55ctXZmYW/v4Br15lnTh6vLu7p7e3V0lROTk5pXG0F9RGpBFj0NHW1dLQVFNRDQ8LNzY0bm5uVlVRAwCUl5UbGhrb2zmkpWdqaWgBAHJyclWUVbU1tVpaWx89eKykoGBgYNjd3W1mbslms5lMFmdE6+HpHR8XZ2Jk3NXdY2JskpiYYm1lbWpiVl5WbmNt29TYiMPh9J/qE4nEnJycoYBGUWGRspIKAOCZm7u7m3tHZ6eVpdW9O3KNjc0W5pZKisqRkTGWFpYwDDe8eWNqYl5fV6+kqCJ7W9bGylpVWSU7J09DTZ3BYJiamhUXl46eP39SI8bg7eWtqKAUFBRaW1Ojoa7Z2NiopKgMAGCxWJelrxgaGve963/y+AkAQFNDS0lR2dzU3NfHV1JC2sLcws7O3sXFTVlZlc1mIwgwNjTG4fBuru4xUdF29g6Ojs7yj58kJ6cZG5mEh4VbWFjdviXT093d1NxsY2NLp9PTMzKHIkskEllP76mfX4ClpbWyonJgQNCD+w91tfWCgkJu35J5qqefm5uvraXNYDDq6+p0tHVrqqvV1TQMDY0NDIySklJ6enrlHz/B4fBRUTEDA//SDsnvaMQYWCxWSnJKZuZLIpFYXl5OIBBKS95fTeXl5W1tbUwms7ioGABQX/8mOCi4vr5+YGAgLDSsqan5bd87B3uH+3IPOM6Mi40PeB7Q0tLa1dU1MDAYGBCQ9SprYGCwqrISQZD4+BfRUdEIgrg4u756lUWjUl++fPlpeI/BYCQkJAYHBTc0NBIIhLDQsKKiIjyBEBMdU1paxmKx0tPSSSQSiUSqqKjAYrE1NTU4PD4yIrKiohIAkJ2d093dXVpaOtDfPwqO/Gf6V0dKvj6++nr6GemZnH+pVJqDg9P355wNDY0uLm6jG84cg/pXMeDx+L6+d5/mMBhMGu0He9/g0dgtiiDIT0Tc/jX9DIaamlpLCytDA6PYuBejaEpPTy8e9/HN+uzsXB1tnbDQcDabDQCIi43jPEzCw8IbGr43qomMjB6aug+puanJ28v3W0VevcoKDgqpra1zcnL5KvXOjk467csX8UdRI8bQ2tp2R/ZuQcHrnp7elpZWAEBxUXFv71sAQHt7e0VFBQCgoaHxZeZLIpEEAIDZ7PLy8uqqaiwW9/p1IZvNplJpBfkFeDweAFBRUVldXZOfX1BTXRMcElZSXEKn0/PzC8gUSnd3T1NT80XRSz09PQAAUxPTzJdZAAB9Pf3i4rKOjk5OWy9fvqqprgEAsNnsiorK3t5eNVX1+rq6urp6zgFkMiUrKysjPV3mlkxebh6bzc7OzqmpqQEAZGdlNzY2MhiMh/cfVlXXaGpopaamvXvXX1RUDACg0ei5ubmcAIaDg2Nbe0dtbV1bW/voOP5zfTfQ3dhMPC9BFBGD6z6+SRoYGOTs7AIAwOHxCALCwyOMjUx1dZ/m5eWbmZk/1Xvq7e2rpqphaGBsZWkNAKivb7h183ZsbJy5uYWBvqGXp3dfX7+ykqqzk3NWVramhnZiYvKTx090tLTt7Z0yMzK8vX0MDY0tzC3pDIaTo5OTkzOnY7C1tlFUUAwMCLojcycqKsbaykZbSyc5OeXRg0famloAgKys7Fu3ZNvaOgz1jerr6mNi429cv1lWVm5ra+/s7BoXGy9zS0ZXRy8wMFhBXkFf76mf33MzMwsDfUNfXz9hwZNBgcGS4hJWllbm5pZ6evqREZHJyal3Ze9VVFQBAEyNTUNDw2Vu36mpqf26s34dBlZhyQA0dQCawsrJG8oMCw0zMzMHANhY2Tx9aiArc8fEyNjSwtLczEr2tqy9nb2VpY2ZiVl3d4+aihoAoLCw2MbKuru75+J5UQc7ew93z5LSMlUVNRNjUxNjs6LiEgCAq8uznOzs5/4BPt6+165cs7ezt7ayrqt/4+LsOtSutZW1mal5ZkaGuqqagoLK/XtyluaWyUkpbq7PsrOyAAC9vb0GBkZpaemmJmYF+QXP/Z/fu3PP18dPS0sHAFBbU2tn51BbU2NjY+fp6Z316qWurh4AIDIi0sbG1sjAiESmmJqYeXl5X5G+bGdjGxIcEvA8KCw0lNO6no5eSUmpra1dVGTUaCMA4AeBbjKFVVLGKilDSB9n+Tg8/qmevpWVjY21jbaW7vPngbq6T+PiXlRVVmloaD175pGTk2dkYNjU1KyprgkAKC4uNTYyJpFIenpPLcytGpuaIyOjb9645ezkkpWVraCgFBsXHxEe5eLs4uTokpiQ6OTkYmxs+vp14Zs3jXGf9D3WVtbZ2bkAAFsbW09PH/2nBk6OLhgMNiw03N7OHgDQ3t6hqKjs6eltbWUTFxunqqIm//hJfv5rGxs7Swtrfz9/B3vH0pISB3vH2Ng4N1e3sLCIp08N9PSelhSX6GjrkinUp3r6ebl5+vqG1ta2HZ1dwUEh/n7+nNb1dPXy8vIN9A3NzS1+AYWf6qIRBFRWVha+LuSsI1ZVVjU3NQMAent7y0pLiUTiu3fv6HQ6J4JNoVA568YEAqGosBCPJzCZrLKyMs44tb6+vqGhgcFgNjU19fb20mg0zlLdwMAgkUjsGPq2EwD6+/s5weS+t30sFqu3t7e0pITJZNLpdE58m0gkVpSXM5nMvr4+FovV3NxcWVkJAKDT6cVFRd3d3YODGCqF0t8/wGAwmpqa2Gx2WWkZp+Pp6elhs9kcg7FYbFFhEYVCwePxQ6vofX19WCy2oqKCQv0lXzX4Hw50/04aMYa2tvbs7Jx/2CoMsysqKr8IX/9/1ogxZGXlqKmqcYabCIIQCUQAAGcRnDPAh2GYyWTCMMxmszk5mMFBJpPJGd0iCEIgEFgs+PGjJwQ8HgAwtKrB61AAAB+1SURBVHOCgMdzpnIsFovz/Pn/oxFjKCkpu3rlmo62blJSSkRElJWV9YsXiQ4OTm/fvr0vd7+rq9vfPyAqMio8LCI/Lz/geaCHh6ebm3tiQtKpk8IVFZUREZGWltbJyal6Ok+xGKyPj5+ysurLl6/KyirU1TT09Q3Lyyv09Q0TEpJGZX/Yf0UjxpCTk+vo4EQmky+cE70jc8fc1MzSwsrR0dnV5ZmUpLSzs6uvr39qSoq3l09ebq6zk6unp5e9nUNFRYWKkkpKSvqNazesLCw1NbSMjUzz8/IMDIwGBzGaGpqqKmo9vW8TXiSYGJsa6BsmJSb/irMdsxoxhry8/If3H0VERKooq8o/fmJn5/DmTUNm5svjx068fl147Mix7OycmupqdQ0tC3NLV1e3srLyK9JXgwKD9fX0s7Pz7t2Vc3R0fpWVraaiVltbq6Oj5/88wNHR2dnZ1cfH19LCKjIyKiIi6o7Mnarqmpx/3An9VzRiDFgsztfbJzwsnMlklVdU+Pn6vX3bR6FQE14ksNnsxIREIpGEIEhcXLybq1t7e0dGRmZUZBSNRk9LS29ra6uurvH3f97a2paXm4cgSGVlpbeXNx6Pp9Hovj6+qalpFCo1PDyiqrKqubklPT39F5zyWNT4gHVMaBzDmNA4hjGhcQxjQuMYxoTGMYwJjWMYExrHMCY0jmFMaBzDmNA4hjGhcQxjQuMYxoTGMYwJjWMYExrHMCY0jmFMaBzDmNA4hjGhcQxjQuMYxoTGMYwJjWMYExrHMCY0jmFMaBzDmNA4hjGhcQxjQuMYxoTGMYwJjWMYExrHMCY0jmFMaBzDmNA4hjGhcQxjQuMYxoTGMYwJjWMYExrHMCY0jmFMaBzDmNA4hjGhcQxjQuMYxoTGMYwJjWMYExrHMCY0jmFMaBzDmNA4hjGhcQxjQuMYxoTGMYwJjWMYExrHMCY0jmFMaBzDSIQgrc2/5KdDxzEMV/3976wsLeb8NevA/n06WlpUCmUUKx/HMCzRqNQ9u3dDn0hLQ30U6x/H8GN1dXZs3rQR+lw83GgigTBaTYxj+LE01FShr+nooUO21taxsbGtLc3/sIlxDN8THodzd3X9KoNPtWD+fClJidycn/+1iXEM3xSRgN+7e9cPGQxp0qRJMrdvv/vbz5EOR+MYvik6nX5ZQnz4GDhat3ZNV2fnSNsax/A9DQ4OSIpdGikJ2du3RtrQOIZvik6nwzAcFx09UgwCfKtG2tY4hs80MNCfnJhoZWaqrPBE6tLF21eviJ0Xmf3XrBFhmDRpkrur648b+0TjGMDAwEBmRoaxgf7tGzcunDn96P59M2OjjLS0zo6O3p6erq6u9vY2Xx9vbh6ej9f7smXat2Xmz579qfenTJ489DcPNzdmcHD4Nvw/xYDH4YqLCs1NjB/evy8iLHT/7l1zE+PC169xH36L9Qs5OzlJCwmbPHh469x5mfPn74uJBxgZH9mxY8jv+zZtWjxv7uRPSAT4+w/fnv9HGLo6O3Nzso2ePlVRULhw9sz1y9LmJiZJCS++5fohRURG3j0rAheXg4YW0NBS4h8guGfPhcNHwswshPbsPb5rt4OKqtjx46JHjy5HoYYwPH7wYPi2/eYYWCxWQV7eU22t2zdvnhESlH9w38rCPDoinPPbycOUmoJCvrsnqK5jFRSB0srOhOTT+w9o3ZIBtW9AUSlSXMYsKCr2D7gvJg5B0Mxp0zgYlBUVh9/E74zB38fnvIiItPglRzu7vJwcys/GRDUVFSr8A0FpBaugiFVQBErKs909q0PC2KUVSGEJKC5jF5UGGpns27zZU0dv/5YtHAxBgQHDb+K3xfDkwYPzZ07/kwDDkDRVlLNc3EBFNQcDq6AIVFSDskpWfiGHSndS6olduw5v26YsfXXqpEkQBB3Yt/eHz7pP9XtisDA1kRYXYzJH5/eo/f39vbV0QFUtUlgCSspBSQX8upjDA35dDBcUgYqamtDwW2dFDuzbd+zoEWUlpRExAL8lhsY3b04eOYLBYEarwrr6esWrV0FVHbuwpDEssjkyBpRVsgtL4IIiet5rUFWb6fqsKyH5nrh4S2vLzzXxG2LQ1dR0sLUd3TqN1dW9NbVP7N599+oVEcETjorKoPYNqK5LtneKtLTSvnF72yq+s8eOMZjMn6v/d8PAYDBEz55ub2sbxToTX8TLXL68kotL+KQgC2b1DwycPX1K5/pNUPsmx91r5p9/nj5xwsTEOCkh4aeb+N0w0OmMTWsFCrJffZHf093N/NlL1cbCfP+O7fdkbivJP+bkkEgkuXt3Lx06dO7QIT1dncGRTJi/qt8NQ1dT48xN+wQvSiIM2qf5dlZWGWmpPyyekZra1Nj4RWaAn190RERCfLyGquqn+Xn5eZWVFf/cZvD7YShIiZ94Sg66bqn+8B5g0ofyy8vK1JWVflg8KSFBV1MDQZBPM/PzcgP8/TRUlONiYkbfYgDA74chNzFm4tErUMAAJKF9TVqyrbps6CNTQ4MXsbHfL86CYWX5x19E5bq7um5IS50/fWqgf+CXGP37YWguL54rfBVyrYM8WqBHnighCflHjxLDg1oritqqSqWEjr5K+AEJWyurrJeZn+aw2ew9O7ffuX3z15n9u2Fgkonrj5yETF5CLjWQeyPkUAkpBEwUVeC+9FDgptYC0QcLD5w2NXyaGhlSlP2qsaqisaSgoSivt6GGgenjdCcRoSHuLi5fVCty+pT9aA+CP9XvhgEA8EDmJnTFBPJshRzLIacqyO0N5N4EuTZAzvWQZyvkUAHddZx+8cns9bvnbtizRFwRJaHIJaXMc0Vpr/DZ6+IXD+/dfeOy9Bd1Soldio+L+3U2/4YYqgpyZu4UhFxqIKcqyLHiy+RUBXm0QC61E7cdmyDyAPLqhNwaIbdGyL0VkjaQvHRB+uIF0bNnent6P61TV0vTy8Pj19n8G2IAAMjcuAJdN4M8W76CwbECcm+cLqYwe+XqSdrhkFv9+0yXOsj4lZD4ZbOn2ru3bQkLDv60woy0NJkb13+dwb8bBiaDQSQQWqrL5209CDlWQM7VX8dwSf7Pu1aQdwfkUP7xLnGs5Ba55u1gc0ZIUOHRQzabPVRtS3PTNSlJBp3+nab/iX4rDLk5OTu3b1vBy/MiIsREU2XCeSXIq+0rGFzrJhkmTTt1fYJTBeRU+THfqw06dd/dylTh4cNL584WFxUO1YwgiLS4WFlJyS+y/PfBQCaTBfj4OEsu85fzH9+zY8L0WRPMMiG3hq/dEE3TxJ5MUXCH3Js+vUug2zZGhgZ+nu4Hdu+0s7L6tH5NVeUAf79fZPzvg0FVWQmCoAkQNPWIBORQDp24OQmCJu8SgrxaP7vk398Q9RMNEmacujHBqeJjT+5SAxlmHDgl8qaq/IzgiVtXr+BwH5cN0lNTJS5d+kXG/yYYrK0sOffB5Jl/TTTLhLzaJng2T76mN/WPKVNum0LujV+5ITyap198/Ie8G/Tsw6dOVZBDxQJBcVxPh46G+vFDByLDQoeaYDAYkpcuPff1+RX2/w4Y2lpbZs2YwcEwYYcw5Nn83qfebZMfukwXvgE5V31l8Or2ZpJ2xLSzsh8HS5zu4diN9MiQyvKyPdu3yz+4D8DH+FJbS8veXTuyX30Zvv3nGhYGFpMV4O/34N7d1pafXF36paqpqhzaljLhkCTk2wU5fhj/PGuYMDRYcqqEnGsg1zrItR5yrYeeNULe7X9efDTBMAHy7YI8miGPZuh5H3TF0MXeBgBw69q1zevWlpd+1i3nZGfv2b7tTX396J7CsDAUFuRzTvLIoUNsGB5dC/65YJilpaGxZNGiqZMnQTtOQz4dHzsDl1rIowXyaIKeNUJu9ZB9IWSWDhklQoYJkFY4pBcLnX8MCd+ElAOhJz6QnB30wBES0z56/nxWSXF8airXooXKT+S/aC4qIvzUieNEInEUT2FYGFKSEocut5zsrFFsfhTV2d5eWVy498gxSO4Z5NMJebVC7k2QdR6k6A1JKaOEJHZuPSK4dte51RuvrV1/R0BAm2+59gq0Oxcqds7CqL/mRc2eHz17ftycBYHzF6kvWXhz0YJrB/YuWLxg8l+z3rx580VbpkaGVyQlvoiH/xMNC0NJUeEfU95vC7x65fJotf0rVF9ZfkT47CShG9A9u7/O3jqxZrPV0sUZcxeULV2KX8wFL+JmLlnGWLqcuXQ5C7WShVoFuPkBWgCg+d8nFD9A8wNuASZqVcdi7lgUz8HJk6WuXvl7Q9ekpYwN9EfL7GFheNf3lvvDtsCJEyempaaMVvPDE4Lr76kpyc9MjE2MDg8P8LMwMjA11DczNLAw1A/y8UqIjkiOjUqODc9LT2ysLo0J8Fj5J2Q8b0bZoiW0JTwIio/Nzc9E8VNRfFQUHwPFB3MLMHkESGg+LNeqVvTK8pWr8lauSl25qmAlX8GKVSUr+aqXrermWkniWoWg+QE3v/nixUGhIV/YRCQQTh49EhsdBQAoKi4KDw8nfHhMDfT3U6gj25o2LAwIwt6+ffvQc2nFsmU93d0jauYL4QfeluRkpMdHJkQExUcExUcED6WEyPDYsODQ576m+noyN66fPXX2pPClTfsvzF5zfBqf4J9rRP/YdAPa9hjaoQbtUIO23p+y5c6kjdenrJecvPrctNWnp68Vnr7h3LzNF+y4uQEPP5NbAIvm60Oterd0ZfWyVVmrVr1YsTJgCdoGjVJZu+LecrTmvAWGPGgLvmVWa1Ye5OOSFeCxWsFrsHSpxuz5N1egNdausF7O7TlvwbHl6PS/PY2bGhsviJxVV1W5cOTw/YuXrpw/L3PjhqG+/oGdO0SETvb39w/fIcMdsJ47c/rTTeRCgidYjGFuxkLYLHpPa0N6fESov4+y/CPB40Kb9p6ZsVpoKt/JyStOTFlzYcrai5z0x9qLf64Vm7xWfPKm29B2eWiPNnTEBDppB4n4QGLhkGQkJBUFSUVCUpGQdAx0NRG6HANd9Jsp4jD7tNns02azhE1nnjT+S8hk5nnnRdvEdRfONl3Orb92xVM+HpGlC+TQS2xXLbdbs8J3GW/2Yl7jFTyqy9EkXgEaFx8NxUdD8QUtX17Nu4rJxcdA8bdyr7q9HPWCjy9vCW88N6/G4vm8y3heFRR8emI4PO6k4IllC+bXhYaHW1i/y8rZtXr1ajRaWlBQVkTk7IkTMTHRo4zBQE/vi5cpLp4W8nB2DvDxCvT2DPHzCfXzCvbxCPb9kHy8PJydHty7JyQovP/wmRU7zk7hE5y0VgLaqQwdtYBEvCCJSEgyCpKKhqSivpYiIalISCoCkgiDxEMh8WBILPB9Eg+BpKImn3f/64A813aJOZvF5u+8jjp4H3X4IerQA9ShB6hDckuOKk0894yPe2X6UlQD76qOVQKaK7kTuJcBFD8dxcdA8zO4+cnc/HgePhyaD/shMdD8JDQfBs2HRfPh0HxEbn4Kio/Gzc/iFiCg+BIWLr61cnlEajLHIUUlxXekpJ4bmz4Ulyjw8dORkQWVNaYPHpk+euyoolofFlkUEHRs27Ynjx/h8LhRwxAfFzdhwoRPMUxYITRxlxK05f6E9dcmrpOatF5q4jrJT5IUtOUutEcbOmoBnXKGRAM+eJzj2U/cOqIkET7pkt+8XbcWbzgzd6/cH6dtJosHQZIRkET4JykCkgiHpGN5too2oJbAKH4iio/MzU/g/uhxjqM/ZfD3hP/wBwbNh0fzsbkFeheg5Hm4I2KimltbZMTE3kREgeb2soDgB+ISSleu9iQk9aVmDKRmtMclDGa8Snf31Lwlg5ozR/T0qbLS0tHBUJCbO3nSpCEGM2cv+kPsOSQd++FB8Y0rWpLj9BBILOgn/f4+BUESoZB0zJSL3os2nJm3587kS/6QVBQkEfbNmiUjpwjqPUNxIR+c/h2PDydh0HxUND9mMe8pXq7VG9aX+AaAlnZWfiGoqU9xdFm/YkWBtx9nqz0oLgNVdc7qGuo3bj6RlAo1Ml0wd46J/veGVSPAMGnix7thxooDk6Uj/7Fzh3P5h0BSURMkw/44Yz9n/4PFG4RnHdWELsdA4iE/Lnje88aq1RT0Cvw/ZjB0AxF5+M0WL1o964/zJ463JaaAmnp2QRGoeWPzREHzxm1QWQMXFLEKithFpSXPA7M9vDJcn4H6RuVr1xbOn1uQl/tPMXS2ty9auHAIw2R+oYlX4n6Z94MgiVBIKnKCZPhkEee5h5UXbpVYvFl0zkH5SefdIcmI4VYiFcm//mTHkiUkNP+oYOA8qZjcAlU8KyRmz1i3mq/AP/D9yyalFSpXr1cGhYCKalZ+IVxQBKpqQVUtqKgG1XUv3T22bd2qpqL8TzGwmMw1a9Z8vBvmL5siHvDjS3JESTwEkgyHJCMnSoROPus077Digs1iSzedn7NXbuppm4niwZBU1MhalIqdc/BeOg8XEzU6DD7tzFk8Amrz56K5Fj43NmEWloDqujRnV8XLV0FFNVxUihSVdsW9aI+OgwuKQGNLRVCI4JEjyooK35p4jyDCeuzwoU+76InCttDVREgyApIM/3IwMzK/R0CSkRMlw/644D5F0HjRIfl5m8WWbhWfs/fedGHziWKBkFQUJBE63AegeMj7CiVCJkqGTTxlab4UBbhHGQMWzUdC87F4BEwXL0TPnVUZGgFq6tti43dv2OCkpg4amgOMTW5dvnLn2vXbohcz3NzjLK3OnTn9UE6O9Y19tCPAUJCXJ//woYK8vJenh4OV+VyebdBqaWiXGnTYFBJygEQ8IbEwSDL6w3Az4j0hiTBIIgySCIXEQyCJ0A9+j5ggEfbnBfdJJ83nHFFZvOfWzC1Sy3ZJzd52Zc4hpT/O2E0QD4akoiGJMEh8+N1PACQRNknUZ/5hhbnbr8zYeGnmGWtI1O/Omg1k9PKRdtEYNB8RzUf/7tOMgOYD6FXaXOjahCRQVdv1IvHoju3O6hqtsS/kxMQsbWzzXhe7unvek5F9ICurpqqm+GEn8tcxVFVUpKWkjDSIXZCV4e3iqCQvf/aMyMHDp7YdOD93vfAUPuFJq0UnbboN7VSG9ulBxy0mnXH485zznxeeTb3gNvWc0+STZn8dUePaJztjsxTvTolF26Sm7Xkw74TupLNOEy75T5CKHNm1/2mSCPvjnOuSDcJz9t6bLWw6QcR1wqXnkGT49rVH3y3mIo6ke8Cg+ago/nYePl9e3sHvjrIQrpWOKN7csHBQ+6Y+PFL0yJEAfYNLx47bKypdFxdPSknPzXv9KievsKRc/rG8+nf6hpcZGdOmToUgaPq0aWdOn/LycMeN/D0ZBGYQsf11Za+zU+KSY8JjQkPsLC3kH9wXPnJoI9+q2VP/XLSAa8HynVzrhRZtvzx1n/y8k/pTzjpBF/0mSIZB0tGQZAQkHjKSC/8rHfIEiZDFmy/MPKYNXY7/MDUJgqRilu6ULuNZSh1298Bh0MfDJ41e7MHLS+H+Hj/G0lX+vLyB1lbgTXNzVOyFI0eO79yhJCWd5uZ+5fQpv4Cgl1m5mS9zMjKzDu7dU1FW9i0HQrK3b38xPeZbufKpnm5TY8NIYQAAYBqpt72pJPeVjaGunMzdHQeEUeuOT9t2fdoRzSnnXKFLAe/9LhH+we+jNOSVivzriPrC7dKQVPRn+ZKRMwU1grlQ7OFhwKD5yCh+DA//I+6lXjw8bG6B7x9PRfElLV7sqqoCevpeurjdvXPX09tH7o6s4MGDD+TkXmXnZWRmFZdU3LxxQ05W5jt+gwSPHYO+ppkzZpw9c9rPx7uqooL5WfgIJmH7u5rrq4rzivOyUuOjHS1NVB7JyVy/KSl1c83OEwv5D01bLw5tkYMO6EEiXpBk+ITLMR8GOb9mniEeNOmS3+INZ/885wJJhH6OIQw6Za/DzcPiWTWc7oGM4sdx8z/kXuLFy8vmFvhhETqKP3n+Ai9NjURX90V/zZSVlY2Kis3Je52d+7qwuCy/oDgn7/Xjh49OHj0yMPC9SB90R0bmqxg+ThEmTdy6dcvZM6clLolLXrl7TvTaloMi6A1H5/Mfmr3m1IyN0tAmGWi7PLRPCzpiBol4Q+JhkGQkJMW55IP/jSmeWNAkUe8pp+2+ZCAWCImHQBd9xdfvICzl/eEkjojmp3LzaXBz2fJws9E/ZoBF88EoPutly66cP3f62LGwsBCVJ08unD174ujRC2dFHtyTk7tz9+ihg1elJN+9+8F3XUEuTk7fx/ApkYmH9KGTTtAZT0g0CBIPhSTCIclISDoakoqCJCMgidB/y+9fIQFJhH3jeRXNt06oc+kS0o8YULj59bi57Hh5WNz8P2SGQfMx0PzV3MsXTvtTUFCw/sPqNJvNLi4qTIiPDwkK9PHwGOb+Aai1pWXG9GnDgTB1yp+TzzhAUtEffP0/cffIk1TM4iNyebwowMVHQ/HDaH42Nz8bzc9G8yPc/AiPAMItgHALUHj4VbgW66K5WNwChOF0IWh+CveqizOmGlpbslis4fj6exgAAAqPHw0Hw6QJEyYKWUJSw4wljOqV/mkS/yR9/1IQD4akoyGJSGi1iNbMP5sXcSXPne87Y477jLnPF6BCUcuDl/J6z1vqMX/J86Xox9xLzLlRFG6+HzLAovnoaH4iauXNyRMfKiv8QwAfMZCIxN07t/+YAwRBQpaQVOSoeVY8CBIPhsSDIfEQSCKMM/uFpKIg6RhIOuZ97yIRDomHQWLBkFgwJBYCXQqCLgZAos+h837QxUBILASSjISkYz48FcPeJ6lISDoaOu8LbX00f+We29evK9y/+0BMVEflifpTXQNHhxtqqofELq7Zu2vyrGmb5syUW7o4jWc5cxj3AR7Nh3AL1CzkOj1zqqKWOvzJduN/igEA0NPddfLE8R9S+PO4/vAwcLwcDIkHQxKcLiQCkoqCpKIh6RhIMhISD33v0HM+0Cl36IQ9dNAQ2q0GbZeHNt+B1l+HNtyANl6bu+HSwm1SizZf5NogjN50CrVRiGvtYS7+Xcs3HFq7Sxi19sDSjaenbRCH1l+Httx7P2E8bAIdNIR2Kk3eILFq40Hlhw9K817iyaS8mhq3sNDg+BgNLY07wsc1167VRXE950aXoZdjVgiwuQVow5jf0dH8dPQq55kzD/Ct8PlkQ9+oYQAAwDAcERZ6R1b2oqjojm1bl3Fzz5k1a8b0qTOnT5s+deoyHu4NAvxzDihAUlFfcfr7Kzr8/bUsEQ5dDITO+0LCz6CjVtA+HWiHArTlHrT+OrTuyvSNElxbL6E3CnGvOySw+dCWfSeFRCRlZe4rP1FSlX9sqKFiZ6If7O0WHx6YEhv5prqsqbaypb6mtaG2pb6q9U1NW2NdV2tDf3d7W2NtU11VRkKM/zNHaxMDE31DQ0NzhSfqGup66oqK3i52b2orm1ubhYUFRVeverIEpTB3nsHcWZGz5xYuRXkvR8NofhgtQEPzE4YxpaCi+QE3f/H8JeIzp4lfkWoa+XdLDhfDp2LQaJjBwe6urs6O9s6Ojo72dszgoJ/7s0nb5CCpyI+PEY7TxcOgC36QkAu0TwfaJAutlZy36eLyzUICmw7uOCB0TlRa4bGijprGU3VVe1ODQE+X9BfRjTXl7U31nS1v+ns6qQQMgP/Rd4xk52T7+/kEBz4PDvDzcHNxsrPSUlW+JS19S1z8gaSU7IULspvX9SzlASg+FpqfieZncgtocHNF8C5jDOMOIKH5EW6B0gVLFadPF9yx3Tci7J+Y+i2NILTnYGk+Yftj6EoiJOoPnXKDDhhAm2Sh1eILN4vybzq8+8DJRw8eG2lp+DjblBVk9bQ39/d20kl4AH7VLj8CkeDq4nJF9MJtERHLh4+eqarbyT95pqoebWZR6uvfEhH9LimVlV8IOnqC7OzdFyyCP1z1NBRfAe8KDR4u6g+GsHyAW6BjMbfa9Kknd2y19XhGoFJ/0bmMAENCbAw0b8Mf6y8KbBPesvPQzZuy5k91/Vztakpf9/d20smj9r3hw9HLzMyLQkIX9u3Xl5FlvC4G9Y2gqhZU1b1faSmrBKUVoLiMXVgCyiqrYuKNVi6jolZy/ItD8+FQfCrcXA3L+Yh/eyIR0HwUND/CLfCWa5n19OmCK3i0TI0HiaRfejojwMBiscICfFJjw/p7OynEH+82+HV6mZEusIz3mpCwjaJisIlZb0oau6h06Dunhr4DDJRXgYpqUPsGm1ugt2/nwGJePJoPj+IjoPiYaH6r1SuyeVYwUXwkNB+Fm5+O5kfQ/Cw0X9/SZSVzF5lPny7Ei7qvKF/7r+ye/u9trK+vq10wb+41IaEU12cumtp6d+9Vh4SB0srPAFTVdccnpjs6x5hZxFpYO2hqG25cC5Ysh5euwKFWDC7lHVzKa7IclYfiJSxd1ryIu2TWwvDZc4xmTH84d57UOr5LgscMzE0qfyq4+XP6j2EgEginhIQuHxeMt7U3fvAwycGpLDDYXlk11dkF1DWA6jpQU/82MUXv5u2Thw7Kycroaqi7ODnt27tn3/RpKvMWqnBx31u17Mm2jXd2bhFaz3+Tl/vhto0Xd2y+JHhCT1fLxsUxPCmps7//J79p5h/oP4YhPy938ezZx3fsUL923e+pwY2zIrLnL6Q5uzZERGe5PrN68OixmPj5Eyc0NdR7ej++2Ewmk16kpcXnZOfV1BTXVHdjcRgqteft29eVlb04PIFG+5+/K/AfwwCzWPp6uvNnTBdAoebNmnVb5JyLipralaviZ07L3Ljh4uIcEhqCGeH33I0F/ccwcPQiLvbEsWN/Tf3z8jkRbS2t6Jhowqi+9PHv6z+JAQBAJBDiY2P7fhTH/6/ov4rhN9M4hjGh/wNL/N94FmB4aQAAAABJRU5ErkJggg=="/>
          <p:cNvSpPr>
            <a:spLocks noChangeAspect="1" noChangeArrowheads="1"/>
          </p:cNvSpPr>
          <p:nvPr/>
        </p:nvSpPr>
        <p:spPr bwMode="auto">
          <a:xfrm>
            <a:off x="155575" y="1822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data:image/gif;base64,R0lGODlhAQABAPABAP///wAAACH5BAEKAAAALAAAAAABAAEAAAICRAEAOw=="/>
          <p:cNvSpPr>
            <a:spLocks noChangeAspect="1" noChangeArrowheads="1"/>
          </p:cNvSpPr>
          <p:nvPr/>
        </p:nvSpPr>
        <p:spPr bwMode="auto">
          <a:xfrm>
            <a:off x="285750" y="1822450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679432" y="2104539"/>
            <a:ext cx="97990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1 Zorg ervoor dat </a:t>
            </a:r>
            <a:r>
              <a:rPr lang="nl-NL" dirty="0" smtClean="0"/>
              <a:t>jezelf</a:t>
            </a:r>
            <a:r>
              <a:rPr lang="nl-NL" dirty="0"/>
              <a:t>, omstanders en het slachtoffer veilig zijn.</a:t>
            </a:r>
          </a:p>
          <a:p>
            <a:r>
              <a:rPr lang="nl-NL" dirty="0"/>
              <a:t>Niet in </a:t>
            </a:r>
            <a:r>
              <a:rPr lang="nl-NL" dirty="0" err="1"/>
              <a:t>rook,vlammen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… dan je slachtoffer meesleuren als dit mogelijk is!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2 Kijk of het slachtoffer reageert:</a:t>
            </a:r>
          </a:p>
          <a:p>
            <a:endParaRPr lang="nl-NL" dirty="0"/>
          </a:p>
          <a:p>
            <a:r>
              <a:rPr lang="nl-NL" dirty="0"/>
              <a:t>Schud voorzichtig aan zijn schouders en vraag (luid</a:t>
            </a:r>
            <a:r>
              <a:rPr lang="nl-NL" dirty="0" smtClean="0"/>
              <a:t>) aan beide oren: </a:t>
            </a:r>
            <a:r>
              <a:rPr lang="nl-NL" dirty="0"/>
              <a:t>“Doet u de ogen eens open?”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Geen reactie? Het slachtoffer is bewusteloos.</a:t>
            </a:r>
          </a:p>
          <a:p>
            <a:r>
              <a:rPr lang="nl-NL" dirty="0"/>
              <a:t>Blijf bij het slachtoffer. Roep om hulp.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68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het slachtoffer wel reageert: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laat slachtoffer liggen in de houding waarin je hem aantreft, mits er verder geen gevaar is</a:t>
            </a:r>
          </a:p>
          <a:p>
            <a:r>
              <a:rPr lang="nl-NL" dirty="0" smtClean="0"/>
              <a:t>Probeer te achterhalen wat er aan de hand is en schakel hulp in</a:t>
            </a:r>
          </a:p>
          <a:p>
            <a:r>
              <a:rPr lang="nl-NL" dirty="0" smtClean="0"/>
              <a:t>Controleer regelmatig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0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552</TotalTime>
  <Words>1153</Words>
  <Application>Microsoft Office PowerPoint</Application>
  <PresentationFormat>Breedbeeld</PresentationFormat>
  <Paragraphs>177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Wingdings 2</vt:lpstr>
      <vt:lpstr>Dividend</vt:lpstr>
      <vt:lpstr>reanimatie</vt:lpstr>
      <vt:lpstr>feiten</vt:lpstr>
      <vt:lpstr>Wat gaat er mis?</vt:lpstr>
      <vt:lpstr>Overlevingskansen na een circulatiestilstand</vt:lpstr>
      <vt:lpstr>Circulatie stoornis</vt:lpstr>
      <vt:lpstr>PowerPoint-presentatie</vt:lpstr>
      <vt:lpstr>ademhalingsstilstand</vt:lpstr>
      <vt:lpstr>1. Controleer het bewustzijn</vt:lpstr>
      <vt:lpstr>als het slachtoffer wel reageert: </vt:lpstr>
      <vt:lpstr>Als het slachtoffer NIET reageert:</vt:lpstr>
      <vt:lpstr>3. Controleer ademhaling</vt:lpstr>
      <vt:lpstr>als het slachtoffer Wel normaal ademt: </vt:lpstr>
      <vt:lpstr>Stap 4: Als het slachtoffer NIET ademt of niet normaal ademt, of als je  twijfelt:</vt:lpstr>
      <vt:lpstr>Plaatsen van je handen</vt:lpstr>
      <vt:lpstr>4. Start direct met 30 borstcompressies</vt:lpstr>
      <vt:lpstr>5. Combineer borstcompressies met mond-op-mondbeademingen:</vt:lpstr>
      <vt:lpstr>PowerPoint-presentatie</vt:lpstr>
      <vt:lpstr>Stap 6 gebruiken van de AED</vt:lpstr>
      <vt:lpstr>PowerPoint-presentatie</vt:lpstr>
      <vt:lpstr>Hoe werkt een AED een voorbeeld filmpje 4 min</vt:lpstr>
      <vt:lpstr>Wat is de juiste volgorde?</vt:lpstr>
      <vt:lpstr>juiste verhouding?</vt:lpstr>
      <vt:lpstr>juist of onjuist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BLS</dc:title>
  <dc:creator>Lizette Bazen</dc:creator>
  <cp:lastModifiedBy>Lizette Bazen</cp:lastModifiedBy>
  <cp:revision>51</cp:revision>
  <dcterms:created xsi:type="dcterms:W3CDTF">2014-12-06T11:23:05Z</dcterms:created>
  <dcterms:modified xsi:type="dcterms:W3CDTF">2019-03-14T12:37:12Z</dcterms:modified>
</cp:coreProperties>
</file>